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21"/>
  </p:notes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  <p:sldId id="264" r:id="rId9"/>
    <p:sldId id="284" r:id="rId10"/>
    <p:sldId id="271" r:id="rId11"/>
    <p:sldId id="272" r:id="rId12"/>
    <p:sldId id="273" r:id="rId13"/>
    <p:sldId id="274" r:id="rId14"/>
    <p:sldId id="275" r:id="rId15"/>
    <p:sldId id="277" r:id="rId16"/>
    <p:sldId id="285" r:id="rId17"/>
    <p:sldId id="279" r:id="rId18"/>
    <p:sldId id="281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843FB-C628-4DDC-8804-79C67E5223AC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BE311-55E2-4185-9F93-9B6D3838E4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3456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E311-55E2-4185-9F93-9B6D3838E44F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200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3E03-F280-461B-8803-48B8DE9145F5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254E-D518-4A02-A1CA-17BEFD78D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3E03-F280-461B-8803-48B8DE9145F5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254E-D518-4A02-A1CA-17BEFD78D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3E03-F280-461B-8803-48B8DE9145F5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254E-D518-4A02-A1CA-17BEFD78D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3E03-F280-461B-8803-48B8DE9145F5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254E-D518-4A02-A1CA-17BEFD78D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3E03-F280-461B-8803-48B8DE9145F5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254E-D518-4A02-A1CA-17BEFD78D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3E03-F280-461B-8803-48B8DE9145F5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254E-D518-4A02-A1CA-17BEFD78D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3E03-F280-461B-8803-48B8DE9145F5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254E-D518-4A02-A1CA-17BEFD78D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3E03-F280-461B-8803-48B8DE9145F5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254E-D518-4A02-A1CA-17BEFD78D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3E03-F280-461B-8803-48B8DE9145F5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254E-D518-4A02-A1CA-17BEFD78D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3E03-F280-461B-8803-48B8DE9145F5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1254E-D518-4A02-A1CA-17BEFD78DD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3E03-F280-461B-8803-48B8DE9145F5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31254E-D518-4A02-A1CA-17BEFD78DD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E93E03-F280-461B-8803-48B8DE9145F5}" type="datetimeFigureOut">
              <a:rPr lang="ru-RU" smtClean="0"/>
              <a:pPr/>
              <a:t>15.05.2014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31254E-D518-4A02-A1CA-17BEFD78DD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naytovar.ru/s/Texnika-bezopasnosti-pri-rabot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0%B8%D0%BA%D0%B8%D0%BF%D0%B5%D0%B4%D0%B8%D1%8F:%D0%A1%D1%81%D1%8B%D0%BB%D0%BA%D0%B8_%D0%BD%D0%B0_%D0%B8%D1%81%D1%82%D0%BE%D1%87%D0%BD%D0%B8%D0%BA%D0%B8" TargetMode="External"/><Relationship Id="rId3" Type="http://schemas.openxmlformats.org/officeDocument/2006/relationships/hyperlink" Target="http://ru.wikipedia.org/w/index.php?title=%D0%AF%D0%BD_%D0%A8%D1%8B%D1%82%D0%BB%D0%B5%D1%80&amp;action=edit&amp;redlink=1" TargetMode="External"/><Relationship Id="rId7" Type="http://schemas.openxmlformats.org/officeDocument/2006/relationships/hyperlink" Target="http://ru.wikipedia.org/wiki/%D0%A0%D0%BE%D1%81%D1%81%D0%B8%D1%8F" TargetMode="External"/><Relationship Id="rId12" Type="http://schemas.openxmlformats.org/officeDocument/2006/relationships/image" Target="../media/image3.jpeg"/><Relationship Id="rId2" Type="http://schemas.openxmlformats.org/officeDocument/2006/relationships/hyperlink" Target="http://ru.wikipedia.org/wiki/1830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8%D0%B7%D1%80%D0%B0%D0%B8%D0%BB%D1%8C" TargetMode="External"/><Relationship Id="rId11" Type="http://schemas.openxmlformats.org/officeDocument/2006/relationships/hyperlink" Target="http://ru.wikipedia.org/w/index.php?title=Raggmunk&amp;action=edit&amp;redlink=1" TargetMode="External"/><Relationship Id="rId5" Type="http://schemas.openxmlformats.org/officeDocument/2006/relationships/hyperlink" Target="http://ru.wikipedia.org/wiki/%D0%91%D0%B5%D0%BB%D0%BE%D1%80%D1%83%D1%81%D1%81%D0%B8%D1%8F" TargetMode="External"/><Relationship Id="rId10" Type="http://schemas.openxmlformats.org/officeDocument/2006/relationships/hyperlink" Target="http://ru.wikipedia.org/wiki/%D0%A8%D0%B2%D0%B5%D1%86%D0%B8%D1%8F" TargetMode="External"/><Relationship Id="rId4" Type="http://schemas.openxmlformats.org/officeDocument/2006/relationships/hyperlink" Target="http://ru.wikipedia.org/wiki/%D0%9D%D0%B5%D0%BC%D0%B5%D1%86%D0%BA%D0%B0%D1%8F_%D0%BA%D1%83%D1%85%D0%BD%D1%8F" TargetMode="External"/><Relationship Id="rId9" Type="http://schemas.openxmlformats.org/officeDocument/2006/relationships/hyperlink" Target="http://ru.wikipedia.org/wiki/%D0%A3%D0%BA%D1%80%D0%B0%D0%B8%D0%BD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naytovar.ru/s/Texnika-bezopasnosti-pri-rabot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99392"/>
            <a:ext cx="7772400" cy="4320479"/>
          </a:xfrm>
        </p:spPr>
        <p:txBody>
          <a:bodyPr/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 smtClean="0"/>
              <a:t>Ужин для всей семьи</a:t>
            </a:r>
            <a:r>
              <a:rPr lang="ru-RU" sz="4800" dirty="0"/>
              <a:t> </a:t>
            </a:r>
            <a:r>
              <a:rPr lang="ru-RU" sz="4800" dirty="0" err="1" smtClean="0"/>
              <a:t>драники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445224"/>
            <a:ext cx="4139952" cy="1176536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Выполняла ученица 6а класса</a:t>
            </a:r>
          </a:p>
          <a:p>
            <a:r>
              <a:rPr lang="ru-RU" sz="1800" dirty="0" smtClean="0"/>
              <a:t>Тарутина Дарья</a:t>
            </a:r>
          </a:p>
          <a:p>
            <a:r>
              <a:rPr lang="ru-RU" sz="1800" dirty="0" smtClean="0"/>
              <a:t>Учитель: Андреева Екатерина Павловна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80324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Технология приготовления блюда </a:t>
            </a:r>
            <a:r>
              <a:rPr lang="ru-RU" dirty="0" smtClean="0"/>
              <a:t>(</a:t>
            </a:r>
            <a:r>
              <a:rPr lang="ru-RU" dirty="0" err="1" smtClean="0"/>
              <a:t>драника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Картофель почистить и натереть на мелкой или крупной терке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2492896"/>
            <a:ext cx="640871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34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836712"/>
            <a:ext cx="7239000" cy="5619024"/>
          </a:xfrm>
        </p:spPr>
        <p:txBody>
          <a:bodyPr/>
          <a:lstStyle/>
          <a:p>
            <a:r>
              <a:rPr lang="ru-RU" dirty="0" smtClean="0"/>
              <a:t>Добавить соль , перец и 2 яйца и </a:t>
            </a:r>
            <a:r>
              <a:rPr lang="ru-RU" dirty="0" err="1" smtClean="0"/>
              <a:t>тчательно</a:t>
            </a:r>
            <a:r>
              <a:rPr lang="ru-RU" dirty="0" smtClean="0"/>
              <a:t> перемешать.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700808"/>
            <a:ext cx="648072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0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60648"/>
            <a:ext cx="7239000" cy="5939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980728"/>
            <a:ext cx="7239000" cy="5475008"/>
          </a:xfrm>
        </p:spPr>
        <p:txBody>
          <a:bodyPr/>
          <a:lstStyle/>
          <a:p>
            <a:r>
              <a:rPr lang="ru-RU" dirty="0" smtClean="0"/>
              <a:t>С помощью ложки на </a:t>
            </a:r>
            <a:r>
              <a:rPr lang="ru-RU" dirty="0" err="1" smtClean="0"/>
              <a:t>расскалёную</a:t>
            </a:r>
            <a:r>
              <a:rPr lang="ru-RU" dirty="0" smtClean="0"/>
              <a:t> сковороду выкладываем маленькие лепешки.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276872"/>
            <a:ext cx="662473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26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/>
          <a:lstStyle/>
          <a:p>
            <a:r>
              <a:rPr lang="ru-RU" dirty="0" smtClean="0"/>
              <a:t>Обжариваем лепешки с двух сторон до золотистой корочки.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132856"/>
            <a:ext cx="648072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784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4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r>
              <a:rPr lang="ru-RU" dirty="0" smtClean="0"/>
              <a:t>Подаем горячими со сметаной или грибным соусом.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700808"/>
            <a:ext cx="698477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09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</a:t>
            </a:r>
            <a:r>
              <a:rPr lang="ru-RU" sz="6700" dirty="0" smtClean="0"/>
              <a:t>Сервировка стола</a:t>
            </a:r>
            <a:endParaRPr lang="ru-RU" sz="6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/>
          </a:bodyPr>
          <a:lstStyle/>
          <a:p>
            <a:r>
              <a:rPr lang="ru-RU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Драники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национальное белорусское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блюдо. Это блюдо белорусы едят</a:t>
            </a:r>
          </a:p>
          <a:p>
            <a:pPr marL="0" indent="0">
              <a:buNone/>
            </a:pP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руками и без приборов</a:t>
            </a:r>
            <a:r>
              <a:rPr lang="ru-RU" sz="3600" dirty="0" smtClean="0"/>
              <a:t>.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2511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Экологическое обоснование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Картофель-от 7 до 9 месяцев</a:t>
            </a:r>
          </a:p>
          <a:p>
            <a:r>
              <a:rPr lang="ru-RU" sz="4000" dirty="0" smtClean="0"/>
              <a:t>Яйца-21день</a:t>
            </a:r>
            <a:endParaRPr lang="ru-RU" sz="4000" dirty="0"/>
          </a:p>
          <a:p>
            <a:r>
              <a:rPr lang="ru-RU" sz="4000" dirty="0"/>
              <a:t>Сметана-2 дня</a:t>
            </a:r>
          </a:p>
          <a:p>
            <a:r>
              <a:rPr lang="ru-RU" sz="4000" dirty="0"/>
              <a:t>Растительное масло-4 месяца</a:t>
            </a:r>
          </a:p>
          <a:p>
            <a:r>
              <a:rPr lang="ru-RU" sz="4000" dirty="0"/>
              <a:t>Мука- 12 месяцев</a:t>
            </a:r>
          </a:p>
          <a:p>
            <a:r>
              <a:rPr lang="ru-RU" sz="4000" dirty="0"/>
              <a:t>Соль-12 месяцев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00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ru-RU" dirty="0"/>
              <a:t>Экономическое обоснование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/>
          <a:lstStyle/>
          <a:p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Драники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Картофель-Был дома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Мука-Была дома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Сметана-30руб.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Масло подсолнечное-Было дома.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драники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мы потратили-30руб.</a:t>
            </a:r>
          </a:p>
          <a:p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весь ужин я потратила-60руб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2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4834880" cy="732696"/>
          </a:xfrm>
        </p:spPr>
        <p:txBody>
          <a:bodyPr>
            <a:noAutofit/>
          </a:bodyPr>
          <a:lstStyle/>
          <a:p>
            <a:r>
              <a:rPr lang="ru-RU" sz="8000" dirty="0" smtClean="0"/>
              <a:t>                         Реклама 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7239000" cy="5186976"/>
          </a:xfrm>
        </p:spPr>
        <p:txBody>
          <a:bodyPr>
            <a:normAutofit/>
          </a:bodyPr>
          <a:lstStyle/>
          <a:p>
            <a:r>
              <a:rPr lang="ru-RU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Драники</a:t>
            </a:r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супер, </a:t>
            </a:r>
          </a:p>
          <a:p>
            <a:r>
              <a:rPr lang="ru-RU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Драники</a:t>
            </a:r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класс,</a:t>
            </a:r>
          </a:p>
          <a:p>
            <a:r>
              <a:rPr lang="ru-RU" sz="5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Драники</a:t>
            </a:r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лучшие у нас.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4040560"/>
            <a:ext cx="396044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40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Картинки я взяла с сайта кулинаров.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Рецепты блюд из кулинарных книг и от родителей.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Рекламу блюда придумала сама.</a:t>
            </a:r>
          </a:p>
          <a:p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техники безопасности: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Источник: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://www.znaytovar.ru/s/Texnika-bezopasnosti-pri-rabot.html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434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239000" cy="648072"/>
          </a:xfrm>
        </p:spPr>
        <p:txBody>
          <a:bodyPr>
            <a:normAutofit fontScale="90000"/>
          </a:bodyPr>
          <a:lstStyle/>
          <a:p>
            <a:r>
              <a:rPr lang="ru-RU" sz="6000" dirty="0" smtClean="0"/>
              <a:t>     </a:t>
            </a:r>
            <a:r>
              <a:rPr lang="ru-RU" sz="3600" dirty="0" smtClean="0"/>
              <a:t>Оглавление.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92696"/>
            <a:ext cx="72390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Обоснование творческого проекта……………..3стр.</a:t>
            </a:r>
          </a:p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Историческая справка………………………………….4 стр.</a:t>
            </a:r>
          </a:p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Банк идей …………………………………………………….5 стр.</a:t>
            </a:r>
          </a:p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продуктов ……………………………………….6стр.</a:t>
            </a:r>
          </a:p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Подбор оборудования …………………………………7стр.</a:t>
            </a:r>
          </a:p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техники безопасности…………………..8стр.</a:t>
            </a:r>
          </a:p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приготовления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блюда………………...…………….…………………………..10стр.</a:t>
            </a:r>
          </a:p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Сервировка стола………………………………………..15стр.</a:t>
            </a:r>
          </a:p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Экономическое обоснование……………………..16стр.</a:t>
            </a:r>
          </a:p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Экологическое обоснование……………………….17стр.</a:t>
            </a:r>
          </a:p>
          <a:p>
            <a:pPr marL="0" indent="0">
              <a:buNone/>
            </a:pP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Реклама………………………………………………………..18стр.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867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Обоснование творческого проекта.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520940" cy="309634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000" dirty="0" err="1" smtClean="0"/>
              <a:t>Ярешила</a:t>
            </a:r>
            <a:r>
              <a:rPr lang="ru-RU" sz="2000" dirty="0" smtClean="0"/>
              <a:t> приготовить ужин потому, что хочу помочь своей маме т.к. она сильно устаёт после работы.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Цель: Разработать меню ужина и приготовить его на четверых человек.</a:t>
            </a:r>
          </a:p>
          <a:p>
            <a:pPr marL="514350" indent="-514350">
              <a:buAutoNum type="arabicPeriod"/>
            </a:pPr>
            <a:r>
              <a:rPr lang="ru-RU" sz="2000" dirty="0" smtClean="0"/>
              <a:t>Задачи: Изучить историю блюда ,изучить рецепт и проявить себя в кулинарии.                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3587013"/>
            <a:ext cx="4320480" cy="2991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99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dirty="0" err="1" smtClean="0"/>
              <a:t>Истрическая</a:t>
            </a:r>
            <a:r>
              <a:rPr lang="ru-RU" dirty="0" smtClean="0"/>
              <a:t> справка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/>
              <a:t>Первое упоминание </a:t>
            </a:r>
            <a:r>
              <a:rPr lang="ru-RU" sz="1800" dirty="0" err="1"/>
              <a:t>драников</a:t>
            </a:r>
            <a:r>
              <a:rPr lang="ru-RU" sz="1800" dirty="0"/>
              <a:t> относится к </a:t>
            </a:r>
            <a:r>
              <a:rPr lang="ru-RU" sz="1800" dirty="0">
                <a:hlinkClick r:id="rId2" tooltip="1830 год"/>
              </a:rPr>
              <a:t>1830 году</a:t>
            </a:r>
            <a:r>
              <a:rPr lang="ru-RU" sz="1800" dirty="0"/>
              <a:t> (у </a:t>
            </a:r>
            <a:r>
              <a:rPr lang="ru-RU" sz="1800" dirty="0">
                <a:hlinkClick r:id="rId3" tooltip="Ян Шытлер (страница отсутствует)"/>
              </a:rPr>
              <a:t>Яна </a:t>
            </a:r>
            <a:r>
              <a:rPr lang="ru-RU" sz="1800" dirty="0" err="1">
                <a:hlinkClick r:id="rId3" tooltip="Ян Шытлер (страница отсутствует)"/>
              </a:rPr>
              <a:t>Шытлера</a:t>
            </a:r>
            <a:r>
              <a:rPr lang="ru-RU" sz="1800" dirty="0"/>
              <a:t>) и появились они под влиянием </a:t>
            </a:r>
            <a:r>
              <a:rPr lang="ru-RU" sz="1800" dirty="0">
                <a:hlinkClick r:id="rId4" tooltip="Немецкая кухня"/>
              </a:rPr>
              <a:t>немецкой кухни</a:t>
            </a:r>
            <a:r>
              <a:rPr lang="ru-RU" sz="1800" dirty="0"/>
              <a:t>. Этому блюду есть и другие названия:</a:t>
            </a:r>
          </a:p>
          <a:p>
            <a:pPr algn="just">
              <a:buNone/>
            </a:pPr>
            <a:r>
              <a:rPr lang="ru-RU" sz="1800" dirty="0">
                <a:hlinkClick r:id="rId5" tooltip="Белоруссия"/>
              </a:rPr>
              <a:t>Белоруссия</a:t>
            </a:r>
            <a:r>
              <a:rPr lang="ru-RU" sz="1800" dirty="0"/>
              <a:t> — </a:t>
            </a:r>
            <a:r>
              <a:rPr lang="ru-RU" sz="1800" dirty="0" err="1"/>
              <a:t>дранікі</a:t>
            </a:r>
            <a:endParaRPr lang="ru-RU" sz="1800" dirty="0"/>
          </a:p>
          <a:p>
            <a:pPr algn="just">
              <a:buNone/>
            </a:pPr>
            <a:r>
              <a:rPr lang="ru-RU" sz="1800" dirty="0">
                <a:hlinkClick r:id="rId6" tooltip="Израиль"/>
              </a:rPr>
              <a:t>Израиль</a:t>
            </a:r>
            <a:r>
              <a:rPr lang="ru-RU" sz="1800" dirty="0"/>
              <a:t> и еврейская диаспора — </a:t>
            </a:r>
            <a:r>
              <a:rPr lang="ru-RU" sz="1800" dirty="0" err="1"/>
              <a:t>латкес</a:t>
            </a:r>
            <a:r>
              <a:rPr lang="ru-RU" sz="1800" dirty="0"/>
              <a:t>;</a:t>
            </a:r>
          </a:p>
          <a:p>
            <a:pPr algn="just">
              <a:buNone/>
            </a:pPr>
            <a:r>
              <a:rPr lang="ru-RU" sz="1800" dirty="0"/>
              <a:t>в разных областях </a:t>
            </a:r>
            <a:r>
              <a:rPr lang="ru-RU" sz="1800" dirty="0">
                <a:hlinkClick r:id="rId7" tooltip="Россия"/>
              </a:rPr>
              <a:t>России</a:t>
            </a:r>
            <a:r>
              <a:rPr lang="ru-RU" sz="1800" dirty="0"/>
              <a:t> — </a:t>
            </a:r>
            <a:r>
              <a:rPr lang="ru-RU" sz="1800" dirty="0" err="1"/>
              <a:t>какорки</a:t>
            </a:r>
            <a:r>
              <a:rPr lang="ru-RU" sz="1800" dirty="0"/>
              <a:t>, </a:t>
            </a:r>
            <a:r>
              <a:rPr lang="ru-RU" sz="1800" dirty="0" err="1"/>
              <a:t>теруны</a:t>
            </a:r>
            <a:r>
              <a:rPr lang="ru-RU" sz="1800" dirty="0"/>
              <a:t>, </a:t>
            </a:r>
            <a:r>
              <a:rPr lang="ru-RU" sz="1800" dirty="0" err="1"/>
              <a:t>терунцы</a:t>
            </a:r>
            <a:r>
              <a:rPr lang="ru-RU" sz="1800" dirty="0"/>
              <a:t>, </a:t>
            </a:r>
            <a:r>
              <a:rPr lang="ru-RU" sz="1800" dirty="0" err="1"/>
              <a:t>терунки</a:t>
            </a:r>
            <a:r>
              <a:rPr lang="ru-RU" sz="1800" dirty="0"/>
              <a:t>, </a:t>
            </a:r>
            <a:r>
              <a:rPr lang="ru-RU" sz="1800" dirty="0" err="1"/>
              <a:t>дёрики</a:t>
            </a:r>
            <a:r>
              <a:rPr lang="ru-RU" sz="1800" baseline="30000" dirty="0">
                <a:hlinkClick r:id="rId8" tooltip="Википедия:Ссылки на источники"/>
              </a:rPr>
              <a:t>[</a:t>
            </a:r>
            <a:r>
              <a:rPr lang="ru-RU" sz="1800" i="1" baseline="30000" dirty="0">
                <a:hlinkClick r:id="rId8" tooltip="Википедия:Ссылки на источники"/>
              </a:rPr>
              <a:t>источник не указан 748 дней</a:t>
            </a:r>
            <a:r>
              <a:rPr lang="ru-RU" sz="1800" baseline="30000" dirty="0">
                <a:hlinkClick r:id="rId8" tooltip="Википедия:Ссылки на источники"/>
              </a:rPr>
              <a:t>]</a:t>
            </a:r>
            <a:r>
              <a:rPr lang="ru-RU" sz="1800" dirty="0"/>
              <a:t>;</a:t>
            </a:r>
          </a:p>
          <a:p>
            <a:pPr algn="just">
              <a:buNone/>
            </a:pPr>
            <a:r>
              <a:rPr lang="ru-RU" sz="1800" dirty="0">
                <a:hlinkClick r:id="rId9" tooltip="Украина"/>
              </a:rPr>
              <a:t>Украина</a:t>
            </a:r>
            <a:r>
              <a:rPr lang="ru-RU" sz="1800" dirty="0"/>
              <a:t> — </a:t>
            </a:r>
            <a:r>
              <a:rPr lang="ru-RU" sz="1800" dirty="0" err="1"/>
              <a:t>картопляники</a:t>
            </a:r>
            <a:r>
              <a:rPr lang="ru-RU" sz="1800" dirty="0"/>
              <a:t>, </a:t>
            </a:r>
            <a:r>
              <a:rPr lang="ru-RU" sz="1800" dirty="0" err="1"/>
              <a:t>деруны</a:t>
            </a:r>
            <a:r>
              <a:rPr lang="ru-RU" sz="1800" dirty="0"/>
              <a:t>, </a:t>
            </a:r>
            <a:r>
              <a:rPr lang="ru-RU" sz="1800" dirty="0" err="1"/>
              <a:t>тертюхи</a:t>
            </a:r>
            <a:r>
              <a:rPr lang="ru-RU" sz="1800" dirty="0"/>
              <a:t>, </a:t>
            </a:r>
            <a:r>
              <a:rPr lang="ru-RU" sz="1800" dirty="0" err="1"/>
              <a:t>кремзлики</a:t>
            </a:r>
            <a:r>
              <a:rPr lang="ru-RU" sz="1800" dirty="0"/>
              <a:t>, </a:t>
            </a:r>
            <a:r>
              <a:rPr lang="ru-RU" sz="1800" dirty="0" err="1"/>
              <a:t>терчиники</a:t>
            </a:r>
            <a:r>
              <a:rPr lang="ru-RU" sz="1800" dirty="0"/>
              <a:t>;</a:t>
            </a:r>
          </a:p>
          <a:p>
            <a:pPr algn="just">
              <a:buNone/>
            </a:pPr>
            <a:r>
              <a:rPr lang="ru-RU" sz="1800" dirty="0">
                <a:hlinkClick r:id="rId10" tooltip="Швеция"/>
              </a:rPr>
              <a:t>Швеция</a:t>
            </a:r>
            <a:r>
              <a:rPr lang="ru-RU" sz="1800" dirty="0"/>
              <a:t> — </a:t>
            </a:r>
            <a:r>
              <a:rPr lang="ru-RU" sz="1800" dirty="0" err="1">
                <a:hlinkClick r:id="rId11" tooltip="Raggmunk (страница отсутствует)"/>
              </a:rPr>
              <a:t>raggmunk</a:t>
            </a:r>
            <a:r>
              <a:rPr lang="ru-RU" sz="1800" dirty="0"/>
              <a:t> (щетинистый монах).</a:t>
            </a:r>
          </a:p>
          <a:p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04048" y="4365104"/>
            <a:ext cx="2880320" cy="217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1181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       Банк идей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9416"/>
            <a:ext cx="7427168" cy="5141244"/>
          </a:xfrm>
        </p:spPr>
        <p:txBody>
          <a:bodyPr>
            <a:noAutofit/>
          </a:bodyPr>
          <a:lstStyle/>
          <a:p>
            <a:r>
              <a:rPr lang="ru-RU" sz="2000" dirty="0" smtClean="0"/>
              <a:t>Рыба с овощами -мы не любим рыбу.</a:t>
            </a:r>
          </a:p>
          <a:p>
            <a:r>
              <a:rPr lang="ru-RU" sz="2000" dirty="0" err="1"/>
              <a:t>Д</a:t>
            </a:r>
            <a:r>
              <a:rPr lang="ru-RU" sz="2000" dirty="0" err="1" smtClean="0"/>
              <a:t>раники</a:t>
            </a:r>
            <a:r>
              <a:rPr lang="ru-RU" sz="2000" dirty="0" smtClean="0"/>
              <a:t>- там есть продукты которые мне очень </a:t>
            </a:r>
            <a:r>
              <a:rPr lang="ru-RU" sz="2000" dirty="0" err="1" smtClean="0"/>
              <a:t>вравяться</a:t>
            </a:r>
            <a:r>
              <a:rPr lang="ru-RU" sz="2000" dirty="0" smtClean="0"/>
              <a:t>.                                                           </a:t>
            </a:r>
          </a:p>
          <a:p>
            <a:r>
              <a:rPr lang="ru-RU" sz="2000" dirty="0" smtClean="0"/>
              <a:t>Яичница-больше подходит к завтраку,</a:t>
            </a:r>
          </a:p>
          <a:p>
            <a:pPr marL="0" indent="0">
              <a:buNone/>
            </a:pPr>
            <a:r>
              <a:rPr lang="ru-RU" sz="2000" dirty="0" smtClean="0"/>
              <a:t>      но не к ужину.</a:t>
            </a:r>
          </a:p>
          <a:p>
            <a:r>
              <a:rPr lang="ru-RU" sz="2000" dirty="0" smtClean="0"/>
              <a:t>Котлеты-сложно готовить.</a:t>
            </a:r>
          </a:p>
          <a:p>
            <a:r>
              <a:rPr lang="ru-RU" sz="2000" dirty="0" smtClean="0"/>
              <a:t>Блины с вареньем- мы не любим варенье.</a:t>
            </a:r>
          </a:p>
          <a:p>
            <a:pPr marL="0" indent="0">
              <a:buNone/>
            </a:pPr>
            <a:r>
              <a:rPr lang="ru-RU" sz="2000" dirty="0" smtClean="0"/>
              <a:t>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000" dirty="0" smtClean="0"/>
              <a:t>  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            </a:t>
            </a: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            Рыба                               </a:t>
            </a:r>
            <a:r>
              <a:rPr lang="ru-RU" sz="2000" dirty="0" err="1" smtClean="0"/>
              <a:t>Драники</a:t>
            </a:r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                                           Яичница          Котлеты</a:t>
            </a:r>
          </a:p>
        </p:txBody>
      </p:sp>
      <p:sp>
        <p:nvSpPr>
          <p:cNvPr id="3" name="5-конечная звезда 2"/>
          <p:cNvSpPr/>
          <p:nvPr/>
        </p:nvSpPr>
        <p:spPr>
          <a:xfrm>
            <a:off x="3851920" y="4437112"/>
            <a:ext cx="2160240" cy="20162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15916" y="383220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dirty="0" err="1" smtClean="0"/>
              <a:t>Драники</a:t>
            </a:r>
            <a:r>
              <a:rPr lang="ru-RU" dirty="0" smtClean="0"/>
              <a:t> со       сметаной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4797152"/>
            <a:ext cx="2141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Блины с вареньем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491880" y="6381328"/>
            <a:ext cx="1072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Котлеты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630932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Яичница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012160" y="4941168"/>
            <a:ext cx="1920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Рыба с овощами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772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068728"/>
          </a:xfrm>
        </p:spPr>
        <p:txBody>
          <a:bodyPr>
            <a:normAutofit/>
          </a:bodyPr>
          <a:lstStyle/>
          <a:p>
            <a:r>
              <a:rPr lang="ru-RU" dirty="0" smtClean="0"/>
              <a:t>        Подбор: продуктов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591928" cy="49711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Продукты: </a:t>
            </a:r>
          </a:p>
          <a:p>
            <a:pPr marL="0" indent="0" algn="ctr">
              <a:buNone/>
            </a:pPr>
            <a:r>
              <a:rPr lang="ru-RU" sz="3600" dirty="0" smtClean="0"/>
              <a:t>Картофель-500г</a:t>
            </a:r>
            <a:r>
              <a:rPr lang="ru-RU" sz="3600" dirty="0"/>
              <a:t>.      </a:t>
            </a:r>
            <a:endParaRPr lang="ru-RU" sz="3600" dirty="0" smtClean="0"/>
          </a:p>
          <a:p>
            <a:pPr marL="0" indent="0" algn="ctr">
              <a:buNone/>
            </a:pPr>
            <a:r>
              <a:rPr lang="ru-RU" sz="3600" dirty="0" smtClean="0"/>
              <a:t>Мука-100г.</a:t>
            </a:r>
          </a:p>
          <a:p>
            <a:pPr marL="0" indent="0" algn="ctr">
              <a:buNone/>
            </a:pPr>
            <a:r>
              <a:rPr lang="ru-RU" sz="3600" dirty="0" smtClean="0"/>
              <a:t>Масло подсолнечное- 200г. </a:t>
            </a:r>
          </a:p>
          <a:p>
            <a:pPr marL="0" indent="0" algn="ctr">
              <a:buNone/>
            </a:pPr>
            <a:r>
              <a:rPr lang="ru-RU" sz="3600" dirty="0" smtClean="0"/>
              <a:t>Сметана-250г.            </a:t>
            </a:r>
          </a:p>
          <a:p>
            <a:pPr marL="0" indent="0" algn="ctr">
              <a:buNone/>
            </a:pPr>
            <a:r>
              <a:rPr lang="ru-RU" sz="3600" dirty="0" smtClean="0"/>
              <a:t>Яйцо-2шт.</a:t>
            </a:r>
          </a:p>
          <a:p>
            <a:pPr marL="0" indent="0" algn="ctr">
              <a:buNone/>
            </a:pPr>
            <a:r>
              <a:rPr lang="ru-RU" sz="3600" dirty="0" smtClean="0"/>
              <a:t>Соль и перец </a:t>
            </a:r>
          </a:p>
          <a:p>
            <a:pPr marL="0" indent="0" algn="ctr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592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Подбор: оборудования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err="1" smtClean="0"/>
              <a:t>Драники</a:t>
            </a:r>
            <a:r>
              <a:rPr lang="ru-RU" sz="3600" dirty="0" smtClean="0"/>
              <a:t>:</a:t>
            </a:r>
          </a:p>
          <a:p>
            <a:pPr marL="0" indent="0">
              <a:buNone/>
            </a:pPr>
            <a:r>
              <a:rPr lang="ru-RU" sz="3600" dirty="0" smtClean="0"/>
              <a:t>Газовая </a:t>
            </a:r>
            <a:r>
              <a:rPr lang="ru-RU" sz="3600" dirty="0" smtClean="0"/>
              <a:t>плита.                           </a:t>
            </a:r>
          </a:p>
          <a:p>
            <a:pPr marL="0" indent="0">
              <a:buNone/>
            </a:pPr>
            <a:r>
              <a:rPr lang="ru-RU" sz="3600" dirty="0" smtClean="0"/>
              <a:t>Тёрка глубокая.</a:t>
            </a:r>
          </a:p>
          <a:p>
            <a:pPr marL="0" indent="0">
              <a:buNone/>
            </a:pPr>
            <a:r>
              <a:rPr lang="ru-RU" sz="3600" dirty="0" smtClean="0"/>
              <a:t>Тарелка не глубокая </a:t>
            </a:r>
          </a:p>
          <a:p>
            <a:pPr marL="0" indent="0">
              <a:buNone/>
            </a:pPr>
            <a:r>
              <a:rPr lang="ru-RU" sz="3600" dirty="0" smtClean="0"/>
              <a:t>Разделочная доска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Лопатка</a:t>
            </a:r>
            <a:r>
              <a:rPr lang="ru-RU" sz="3600" dirty="0" smtClean="0"/>
              <a:t>, </a:t>
            </a:r>
            <a:r>
              <a:rPr lang="ru-RU" sz="3600" dirty="0" smtClean="0"/>
              <a:t>нож.</a:t>
            </a: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Сковорода</a:t>
            </a:r>
            <a:r>
              <a:rPr lang="ru-RU" sz="3600" dirty="0" smtClean="0"/>
              <a:t>.           </a:t>
            </a:r>
            <a:r>
              <a:rPr lang="ru-RU" dirty="0" smtClean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5114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Правила техники безопасности.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Будьте предельно осторожны в обращении с ножами!</a:t>
            </a:r>
          </a:p>
          <a:p>
            <a:r>
              <a:rPr lang="ru-RU" dirty="0" smtClean="0"/>
              <a:t> Соблюдение всех перечисленных ниже пунктов - залог вашей безопасности.</a:t>
            </a:r>
            <a:br>
              <a:rPr lang="ru-RU" dirty="0" smtClean="0"/>
            </a:br>
            <a:r>
              <a:rPr lang="ru-RU" dirty="0" smtClean="0"/>
              <a:t>Основные </a:t>
            </a:r>
            <a:r>
              <a:rPr lang="ru-RU" b="1" dirty="0" smtClean="0"/>
              <a:t>правила работы с ножом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-  не работать с ножом в направлении к своему телу;</a:t>
            </a:r>
            <a:br>
              <a:rPr lang="ru-RU" dirty="0" smtClean="0"/>
            </a:br>
            <a:r>
              <a:rPr lang="ru-RU" dirty="0" smtClean="0"/>
              <a:t>-  крепко держать рукоятку ножа;</a:t>
            </a:r>
            <a:br>
              <a:rPr lang="ru-RU" dirty="0" smtClean="0"/>
            </a:br>
            <a:r>
              <a:rPr lang="ru-RU" dirty="0" smtClean="0"/>
              <a:t>-  использовать только хорошо заточенные ножи и инструменты;</a:t>
            </a:r>
            <a:br>
              <a:rPr lang="ru-RU" dirty="0" smtClean="0"/>
            </a:br>
            <a:r>
              <a:rPr lang="ru-RU" dirty="0" smtClean="0"/>
              <a:t>-  следить, чтобы руки и рукоятка ножа были сухими;</a:t>
            </a:r>
            <a:br>
              <a:rPr lang="ru-RU" dirty="0" smtClean="0"/>
            </a:br>
            <a:r>
              <a:rPr lang="ru-RU" dirty="0" smtClean="0"/>
              <a:t>-  не оставлять нож в положении режущей кромкой вверх;</a:t>
            </a:r>
            <a:br>
              <a:rPr lang="ru-RU" dirty="0" smtClean="0"/>
            </a:br>
            <a:r>
              <a:rPr lang="ru-RU" dirty="0" smtClean="0"/>
              <a:t>-  не оставлять нож вколотым в продукты или между ними;</a:t>
            </a:r>
            <a:br>
              <a:rPr lang="ru-RU" dirty="0" smtClean="0"/>
            </a:br>
            <a:r>
              <a:rPr lang="ru-RU" dirty="0" smtClean="0"/>
              <a:t>-  не пытаться поймать падающий нож;</a:t>
            </a:r>
            <a:br>
              <a:rPr lang="ru-RU" dirty="0" smtClean="0"/>
            </a:br>
            <a:r>
              <a:rPr lang="ru-RU" dirty="0" smtClean="0"/>
              <a:t>-  не использовать кухонный нож не по назначению;</a:t>
            </a:r>
            <a:br>
              <a:rPr lang="ru-RU" dirty="0" smtClean="0"/>
            </a:br>
            <a:r>
              <a:rPr lang="ru-RU" dirty="0" smtClean="0"/>
              <a:t>-  мыть нож после каждого применения.</a:t>
            </a:r>
            <a:br>
              <a:rPr lang="ru-RU" dirty="0" smtClean="0"/>
            </a:br>
            <a:r>
              <a:rPr lang="ru-RU" dirty="0" err="1" smtClean="0"/>
              <a:t>Источник:</a:t>
            </a:r>
            <a:r>
              <a:rPr lang="ru-RU" dirty="0" err="1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://</a:t>
            </a:r>
            <a:r>
              <a:rPr lang="ru-RU" dirty="0" err="1" smtClean="0">
                <a:hlinkClick r:id="rId2"/>
              </a:rPr>
              <a:t>www.znaytovar.ru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s</a:t>
            </a:r>
            <a:r>
              <a:rPr lang="ru-RU" dirty="0" smtClean="0">
                <a:hlinkClick r:id="rId2"/>
              </a:rPr>
              <a:t>/</a:t>
            </a:r>
            <a:r>
              <a:rPr lang="ru-RU" dirty="0" err="1" smtClean="0">
                <a:hlinkClick r:id="rId2"/>
              </a:rPr>
              <a:t>Texnika-bezopasnosti-pri-rabot.html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401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техники безопасности.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389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пользовании газовыми приборами</a:t>
            </a:r>
          </a:p>
          <a:p>
            <a:r>
              <a:rPr lang="ru-RU" dirty="0" smtClean="0"/>
              <a:t>соблюдайте правила пожарной безопасности.</a:t>
            </a:r>
          </a:p>
          <a:p>
            <a:r>
              <a:rPr lang="ru-RU" dirty="0" smtClean="0"/>
              <a:t> Не оставляйте включенную газовую плиту</a:t>
            </a:r>
          </a:p>
          <a:p>
            <a:r>
              <a:rPr lang="ru-RU" dirty="0" smtClean="0"/>
              <a:t>без присмотра и не поручайте присмотр</a:t>
            </a:r>
          </a:p>
          <a:p>
            <a:r>
              <a:rPr lang="ru-RU" dirty="0" smtClean="0"/>
              <a:t>за ней малолетним детям.</a:t>
            </a:r>
          </a:p>
          <a:p>
            <a:r>
              <a:rPr lang="ru-RU" dirty="0" smtClean="0"/>
              <a:t> Не сушите белье над газовой плитой.</a:t>
            </a:r>
          </a:p>
          <a:p>
            <a:r>
              <a:rPr lang="ru-RU" dirty="0" smtClean="0"/>
              <a:t> Проверяйте наличие тяги в вентиляционных</a:t>
            </a:r>
          </a:p>
          <a:p>
            <a:r>
              <a:rPr lang="ru-RU" dirty="0" smtClean="0"/>
              <a:t>каналах перед зажиганием горелок плиты.</a:t>
            </a:r>
          </a:p>
          <a:p>
            <a:r>
              <a:rPr lang="ru-RU" dirty="0" smtClean="0"/>
              <a:t> Не разогревайте на открытом огне лаки,</a:t>
            </a:r>
          </a:p>
          <a:p>
            <a:r>
              <a:rPr lang="ru-RU" dirty="0" smtClean="0"/>
              <a:t>краски и другие предметы бытовой химии.</a:t>
            </a:r>
          </a:p>
          <a:p>
            <a:r>
              <a:rPr lang="ru-RU" dirty="0" smtClean="0"/>
              <a:t> Плита предназначена для приготовления</a:t>
            </a:r>
          </a:p>
          <a:p>
            <a:r>
              <a:rPr lang="ru-RU" dirty="0" smtClean="0"/>
              <a:t>пищи в домашних условиях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715</TotalTime>
  <Words>481</Words>
  <Application>Microsoft Office PowerPoint</Application>
  <PresentationFormat>Экран (4:3)</PresentationFormat>
  <Paragraphs>130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   Ужин для всей семьи драники</vt:lpstr>
      <vt:lpstr>     Оглавление.</vt:lpstr>
      <vt:lpstr>    Обоснование творческого проекта.</vt:lpstr>
      <vt:lpstr>    Истрическая справка</vt:lpstr>
      <vt:lpstr>               Банк идей</vt:lpstr>
      <vt:lpstr>        Подбор: продуктов </vt:lpstr>
      <vt:lpstr>    Подбор: оборудования</vt:lpstr>
      <vt:lpstr>Правила техники безопасности.</vt:lpstr>
      <vt:lpstr>Правила техники безопасности.</vt:lpstr>
      <vt:lpstr>Технология приготовления блюда (драника)</vt:lpstr>
      <vt:lpstr>Слайд 11</vt:lpstr>
      <vt:lpstr>Слайд 12</vt:lpstr>
      <vt:lpstr>Слайд 13</vt:lpstr>
      <vt:lpstr>Слайд 14</vt:lpstr>
      <vt:lpstr>         Сервировка стола</vt:lpstr>
      <vt:lpstr>Экологическое обоснование</vt:lpstr>
      <vt:lpstr>Экономическое обоснование</vt:lpstr>
      <vt:lpstr>                         Реклама 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Ужин для всей семьи Овощное рагу </dc:title>
  <dc:creator>Домашний</dc:creator>
  <cp:lastModifiedBy>Организатор</cp:lastModifiedBy>
  <cp:revision>52</cp:revision>
  <dcterms:created xsi:type="dcterms:W3CDTF">2014-03-17T12:07:54Z</dcterms:created>
  <dcterms:modified xsi:type="dcterms:W3CDTF">2014-05-15T07:00:41Z</dcterms:modified>
</cp:coreProperties>
</file>