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0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4FE60B-D90D-416F-BFBD-08164D66109A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4FE60B-D90D-416F-BFBD-08164D66109A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4FE60B-D90D-416F-BFBD-08164D66109A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14FE60B-D90D-416F-BFBD-08164D66109A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548680"/>
            <a:ext cx="5976664" cy="2232248"/>
          </a:xfrm>
        </p:spPr>
        <p:txBody>
          <a:bodyPr/>
          <a:lstStyle/>
          <a:p>
            <a:pPr algn="ctr"/>
            <a:r>
              <a:rPr lang="ru-RU" dirty="0" smtClean="0"/>
              <a:t>Лоскутная</a:t>
            </a:r>
            <a:br>
              <a:rPr lang="ru-RU" dirty="0" smtClean="0"/>
            </a:br>
            <a:r>
              <a:rPr lang="ru-RU" dirty="0" smtClean="0"/>
              <a:t>мозаика</a:t>
            </a:r>
            <a:br>
              <a:rPr lang="ru-RU" dirty="0" smtClean="0"/>
            </a:br>
            <a:r>
              <a:rPr lang="ru-RU" dirty="0" smtClean="0"/>
              <a:t>«Возрождение»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581128"/>
            <a:ext cx="5114778" cy="110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smtClean="0"/>
              <a:t>Тюрина София , </a:t>
            </a:r>
            <a:r>
              <a:rPr lang="ru-RU" dirty="0" err="1" smtClean="0"/>
              <a:t>Шепелёва</a:t>
            </a:r>
            <a:r>
              <a:rPr lang="ru-RU" dirty="0" smtClean="0"/>
              <a:t> Алина</a:t>
            </a:r>
          </a:p>
          <a:p>
            <a:r>
              <a:rPr lang="ru-RU" dirty="0" smtClean="0"/>
              <a:t>Руководитель:</a:t>
            </a:r>
          </a:p>
          <a:p>
            <a:r>
              <a:rPr lang="ru-RU" dirty="0" smtClean="0"/>
              <a:t>Андреева Е.П.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ВЫПОЛНЕНИЯ: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3.</a:t>
            </a:r>
            <a:r>
              <a:rPr lang="ru-RU" dirty="0" smtClean="0"/>
              <a:t>Наклеиваем их на основу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4</a:t>
            </a:r>
            <a:r>
              <a:rPr lang="en-US" dirty="0" smtClean="0"/>
              <a:t>.</a:t>
            </a:r>
            <a:r>
              <a:rPr lang="ru-RU" dirty="0" smtClean="0"/>
              <a:t>Делаем украшения и наклеиваем их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ru-RU" dirty="0" smtClean="0"/>
              <a:t>5. </a:t>
            </a:r>
            <a:r>
              <a:rPr lang="en-US" dirty="0" smtClean="0"/>
              <a:t>.</a:t>
            </a:r>
            <a:r>
              <a:rPr lang="ru-RU" dirty="0" smtClean="0"/>
              <a:t>Подписываем работу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Picture 4" descr="C:\Users\Учитель\Desktop\6udN8xFvsm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284984"/>
            <a:ext cx="1800200" cy="3182023"/>
          </a:xfrm>
          <a:prstGeom prst="rect">
            <a:avLst/>
          </a:prstGeom>
          <a:noFill/>
        </p:spPr>
      </p:pic>
      <p:pic>
        <p:nvPicPr>
          <p:cNvPr id="2050" name="Picture 2" descr="C:\Users\Учитель\Desktop\Wr4C4oU3x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28776" y="3859856"/>
            <a:ext cx="3309984" cy="1872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ЭКОНОМИЧЕСКОЕ ОБОСНОВАНИЕ: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.</a:t>
            </a:r>
            <a:r>
              <a:rPr lang="ru-RU" dirty="0" smtClean="0"/>
              <a:t>Кожу мы нашли в классе.</a:t>
            </a:r>
          </a:p>
          <a:p>
            <a:r>
              <a:rPr lang="ru-RU" dirty="0" smtClean="0"/>
              <a:t>2.Клей, </a:t>
            </a:r>
            <a:r>
              <a:rPr lang="ru-RU" dirty="0" err="1" smtClean="0"/>
              <a:t>карандаш,ножницы</a:t>
            </a:r>
            <a:r>
              <a:rPr lang="ru-RU" dirty="0" smtClean="0"/>
              <a:t>- были дома</a:t>
            </a:r>
          </a:p>
          <a:p>
            <a:r>
              <a:rPr lang="ru-RU" dirty="0" smtClean="0"/>
              <a:t>3. Ткань- в классе.</a:t>
            </a:r>
          </a:p>
          <a:p>
            <a:r>
              <a:rPr lang="ru-RU" dirty="0" smtClean="0"/>
              <a:t>4.Рамка- 100 руб.</a:t>
            </a:r>
          </a:p>
          <a:p>
            <a:r>
              <a:rPr lang="ru-RU" dirty="0" smtClean="0"/>
              <a:t>5.Шнурок- 20 руб.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Проект обошелся нам в 120 рублей.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Проект удался , понравилось рисовать и приклеивать шаблоны, было трудно работать с украшениями.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Когда ты слышишь звон колоколов, </a:t>
            </a:r>
            <a:br>
              <a:rPr lang="ru-RU" dirty="0" smtClean="0"/>
            </a:br>
            <a:r>
              <a:rPr lang="ru-RU" dirty="0" smtClean="0"/>
              <a:t>Душа вдруг замирает бесконечно </a:t>
            </a:r>
            <a:br>
              <a:rPr lang="ru-RU" dirty="0" smtClean="0"/>
            </a:br>
            <a:r>
              <a:rPr lang="ru-RU" dirty="0" smtClean="0"/>
              <a:t>И в этот миг о тяжести оков </a:t>
            </a:r>
            <a:br>
              <a:rPr lang="ru-RU" dirty="0" smtClean="0"/>
            </a:br>
            <a:r>
              <a:rPr lang="ru-RU" dirty="0" smtClean="0"/>
              <a:t>Не думаешь, а думаешь о Вечном.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C:\Users\Учитель\Desktop\BlN7Zy4oL0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1944216" cy="283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Совсем недавно мы прибирались в нашем классе и нашли много кусков искусственной кожи. Сначала мы решили выкинуть их, но потом решили, что из них можно выполнить поделку. Так и появилась идея создать картину из лоскутков кожи.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-создать лоскутную мозаику «Вдохновение»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историю лоскутной </a:t>
            </a:r>
            <a:r>
              <a:rPr lang="ru-RU" dirty="0" err="1" smtClean="0"/>
              <a:t>мозайки</a:t>
            </a:r>
            <a:endParaRPr lang="ru-RU" dirty="0" smtClean="0"/>
          </a:p>
          <a:p>
            <a:r>
              <a:rPr lang="ru-RU" dirty="0" smtClean="0"/>
              <a:t>Подобрать необходимые инструменты и материалы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57150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НЕМНОГО </a:t>
            </a:r>
            <a:r>
              <a:rPr lang="ru-RU" dirty="0" err="1" smtClean="0"/>
              <a:t>ИСТОРИи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20688"/>
            <a:ext cx="7022976" cy="42484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Лоскутное шитье в России стало известно в XVIII веке, но только в кругах старообрядцев. И только в конце XIX века эта техника стала широко известна, но в основном среди крестьян. </a:t>
            </a:r>
          </a:p>
          <a:p>
            <a:r>
              <a:rPr lang="ru-RU" dirty="0" smtClean="0"/>
              <a:t>Лоскутное шитье издавна известно многим народам. Из пестрых и однотонных кусочков ткани, выкроенных по шаблонам, мастерицы составляют самые разные композиции - мозаичные узоры. Недаром этот вид творчества у нас называют ситцевой или лоскутной мозаикой. </a:t>
            </a:r>
            <a:endParaRPr lang="ru-RU" dirty="0"/>
          </a:p>
        </p:txBody>
      </p:sp>
      <p:pic>
        <p:nvPicPr>
          <p:cNvPr id="2051" name="Picture 3" descr="C:\Users\Учитель\Desktop\pe`chvork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612969"/>
            <a:ext cx="3494162" cy="2004594"/>
          </a:xfrm>
          <a:prstGeom prst="rect">
            <a:avLst/>
          </a:prstGeom>
          <a:noFill/>
        </p:spPr>
      </p:pic>
      <p:pic>
        <p:nvPicPr>
          <p:cNvPr id="2052" name="Picture 4" descr="C:\Users\Учитель\Desktop\loskutnaja_mozaika_2013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91452"/>
            <a:ext cx="3456384" cy="183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239000" cy="1143000"/>
          </a:xfrm>
        </p:spPr>
        <p:txBody>
          <a:bodyPr/>
          <a:lstStyle/>
          <a:p>
            <a:r>
              <a:rPr lang="ru-RU" dirty="0" smtClean="0"/>
              <a:t>НЕМНОГО </a:t>
            </a:r>
            <a:r>
              <a:rPr lang="ru-RU" dirty="0" err="1" smtClean="0"/>
              <a:t>ИСТОРИи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7239000" cy="4846320"/>
          </a:xfrm>
        </p:spPr>
        <p:txBody>
          <a:bodyPr/>
          <a:lstStyle/>
          <a:p>
            <a:r>
              <a:rPr lang="ru-RU" dirty="0" smtClean="0"/>
              <a:t>Лоскутная мозаика - одно из направлений в лоскутной технике. Существует и другое - аппликация. Здесь, чтобы создать рисунок, лоскутки нашивают на единый кусок ткани - фон. Оба эти направления могут прекрасно соседствовать и дополнять друг друга в лоскутных произведениях.</a:t>
            </a:r>
            <a:endParaRPr lang="ru-RU" dirty="0"/>
          </a:p>
        </p:txBody>
      </p:sp>
      <p:pic>
        <p:nvPicPr>
          <p:cNvPr id="1026" name="Picture 2" descr="C:\Users\Учитель\Desktop\a56a03954a0a11bd8b8a4929831b1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05064"/>
            <a:ext cx="3744416" cy="2554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БАНК ИДЕЙ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Храм </a:t>
            </a:r>
          </a:p>
          <a:p>
            <a:r>
              <a:rPr lang="ru-RU" dirty="0" smtClean="0"/>
              <a:t>2. Подсолнухи</a:t>
            </a:r>
          </a:p>
          <a:p>
            <a:r>
              <a:rPr lang="ru-RU" dirty="0" smtClean="0"/>
              <a:t>3.Кот Васька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Остановились на варианте №1 т.к. тона кожи как раз подходят под картину.</a:t>
            </a:r>
            <a:endParaRPr lang="ru-RU" dirty="0"/>
          </a:p>
        </p:txBody>
      </p:sp>
      <p:pic>
        <p:nvPicPr>
          <p:cNvPr id="3075" name="Picture 3" descr="C:\Users\Учитель\Desktop\1346260240368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1584176" cy="2010376"/>
          </a:xfrm>
          <a:prstGeom prst="rect">
            <a:avLst/>
          </a:prstGeom>
          <a:noFill/>
        </p:spPr>
      </p:pic>
      <p:pic>
        <p:nvPicPr>
          <p:cNvPr id="3076" name="Picture 4" descr="C:\Users\Учитель\Desktop\5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1591198" cy="2060888"/>
          </a:xfrm>
          <a:prstGeom prst="rect">
            <a:avLst/>
          </a:prstGeom>
          <a:noFill/>
        </p:spPr>
      </p:pic>
      <p:pic>
        <p:nvPicPr>
          <p:cNvPr id="4" name="Picture 2" descr="C:\Users\Учитель\Desktop\DLWwJvoPy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764704"/>
            <a:ext cx="1144996" cy="2023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И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Большой кусок искусственной кожи.</a:t>
            </a:r>
          </a:p>
          <a:p>
            <a:r>
              <a:rPr lang="ru-RU" dirty="0" smtClean="0"/>
              <a:t>2.Клей-пистолет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en-US" dirty="0" smtClean="0"/>
              <a:t>.</a:t>
            </a:r>
            <a:r>
              <a:rPr lang="ru-RU" dirty="0" smtClean="0"/>
              <a:t>Фломастеры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en-US" dirty="0" smtClean="0"/>
              <a:t>.</a:t>
            </a:r>
            <a:r>
              <a:rPr lang="ru-RU" dirty="0" smtClean="0"/>
              <a:t>Немного </a:t>
            </a:r>
            <a:r>
              <a:rPr lang="ru-RU" dirty="0" err="1" smtClean="0"/>
              <a:t>ткани-лен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en-US" dirty="0" smtClean="0"/>
              <a:t>.</a:t>
            </a:r>
            <a:r>
              <a:rPr lang="ru-RU" dirty="0" smtClean="0"/>
              <a:t>Ножницы</a:t>
            </a:r>
            <a:r>
              <a:rPr lang="en-US" dirty="0" smtClean="0"/>
              <a:t>.</a:t>
            </a:r>
          </a:p>
          <a:p>
            <a:r>
              <a:rPr lang="en-US" dirty="0" smtClean="0"/>
              <a:t>6.</a:t>
            </a:r>
            <a:r>
              <a:rPr lang="ru-RU" dirty="0" smtClean="0"/>
              <a:t>Карандаш</a:t>
            </a:r>
            <a:r>
              <a:rPr lang="en-US" dirty="0" smtClean="0"/>
              <a:t>(</a:t>
            </a:r>
            <a:r>
              <a:rPr lang="ru-RU" dirty="0" smtClean="0"/>
              <a:t>простой</a:t>
            </a:r>
            <a:r>
              <a:rPr lang="en-US" dirty="0" smtClean="0"/>
              <a:t>).</a:t>
            </a:r>
            <a:endParaRPr lang="ru-RU" dirty="0" smtClean="0"/>
          </a:p>
          <a:p>
            <a:r>
              <a:rPr lang="ru-RU" dirty="0" smtClean="0"/>
              <a:t>7.Шнурок из ткани</a:t>
            </a:r>
          </a:p>
          <a:p>
            <a:r>
              <a:rPr lang="ru-RU" dirty="0" smtClean="0"/>
              <a:t>8.Рамка 35*50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ВЫПОЛНЕНИЯ: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1.Рисуем шаблоны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en-US" dirty="0" smtClean="0"/>
              <a:t>.</a:t>
            </a:r>
            <a:r>
              <a:rPr lang="ru-RU" dirty="0" smtClean="0"/>
              <a:t>Вырезаем их</a:t>
            </a:r>
            <a:r>
              <a:rPr lang="en-US" dirty="0" smtClean="0"/>
              <a:t>.</a:t>
            </a:r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Users\Учитель\Desktop\23idwCByW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909371" y="643357"/>
            <a:ext cx="1629514" cy="2880320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VQC--b0ud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1728192" cy="3054743"/>
          </a:xfrm>
          <a:prstGeom prst="rect">
            <a:avLst/>
          </a:prstGeom>
          <a:noFill/>
        </p:spPr>
      </p:pic>
      <p:pic>
        <p:nvPicPr>
          <p:cNvPr id="1029" name="Picture 5" descr="C:\Users\Учитель\Desktop\Epp34yifrb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140968"/>
            <a:ext cx="1776974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</TotalTime>
  <Words>358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Лоскутная мозаика «Возрождение»</vt:lpstr>
      <vt:lpstr>ВВЕДЕНИЕ</vt:lpstr>
      <vt:lpstr>ЦЕЛЬ ПРОЕКТА:</vt:lpstr>
      <vt:lpstr>ЗАДАЧИ ПРОЕКТА:</vt:lpstr>
      <vt:lpstr>НЕМНОГО ИСТОРИи:</vt:lpstr>
      <vt:lpstr>НЕМНОГО ИСТОРИи:</vt:lpstr>
      <vt:lpstr>БАНК ИДЕЙ</vt:lpstr>
      <vt:lpstr>ИНСТРУМЕНТЫ И МАТЕРИАЛЫ</vt:lpstr>
      <vt:lpstr>ПОСЛЕДОВАТЕЛЬНОСТЬ ВЫПОЛНЕНИЯ:</vt:lpstr>
      <vt:lpstr>ПОСЛЕДОВАТЕЛЬНОСТЬ ВЫПОЛНЕНИЯ:</vt:lpstr>
      <vt:lpstr>ЭКОНОМИЧЕСКОЕ ОБОСНОВАНИЕ:</vt:lpstr>
      <vt:lpstr>ВЫВОД: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Учитель</dc:creator>
  <cp:lastModifiedBy>Учитель</cp:lastModifiedBy>
  <cp:revision>4</cp:revision>
  <dcterms:created xsi:type="dcterms:W3CDTF">2016-04-19T05:53:20Z</dcterms:created>
  <dcterms:modified xsi:type="dcterms:W3CDTF">2016-04-20T08:39:33Z</dcterms:modified>
</cp:coreProperties>
</file>