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4FE60B-D90D-416F-BFBD-08164D66109A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D93AB5-4CBB-4A8D-852F-5C8C96D8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5105400" cy="1988792"/>
          </a:xfrm>
        </p:spPr>
        <p:txBody>
          <a:bodyPr/>
          <a:lstStyle/>
          <a:p>
            <a:pPr algn="ctr"/>
            <a:r>
              <a:rPr lang="ru-RU" dirty="0" smtClean="0"/>
              <a:t>«Современный батик</a:t>
            </a:r>
            <a:r>
              <a:rPr lang="ru-RU" dirty="0" smtClean="0"/>
              <a:t>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5114778" cy="1872208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Выполнила:</a:t>
            </a:r>
          </a:p>
          <a:p>
            <a:pPr algn="l"/>
            <a:r>
              <a:rPr lang="ru-RU" dirty="0" smtClean="0"/>
              <a:t>Ученица 5а </a:t>
            </a:r>
            <a:r>
              <a:rPr lang="ru-RU" dirty="0" smtClean="0"/>
              <a:t>класса - </a:t>
            </a:r>
            <a:r>
              <a:rPr lang="ru-RU" dirty="0" err="1" smtClean="0"/>
              <a:t>Сединова</a:t>
            </a:r>
            <a:r>
              <a:rPr lang="ru-RU" dirty="0" smtClean="0"/>
              <a:t> </a:t>
            </a:r>
            <a:r>
              <a:rPr lang="ru-RU" dirty="0" smtClean="0"/>
              <a:t>Валерия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Руководитель : учитель </a:t>
            </a:r>
            <a:r>
              <a:rPr lang="ru-RU" dirty="0" smtClean="0"/>
              <a:t>ИЗО Андреева Е.П.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Закрасить фон основных деталей</a:t>
            </a:r>
          </a:p>
          <a:p>
            <a:r>
              <a:rPr lang="ru-RU" dirty="0" smtClean="0"/>
              <a:t>4. Выполнить прорисовку деталей.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ВЫПОЛНЕНИЯ: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8610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ото</a:t>
            </a:r>
            <a:endParaRPr lang="ru-RU" dirty="0"/>
          </a:p>
        </p:txBody>
      </p:sp>
      <p:pic>
        <p:nvPicPr>
          <p:cNvPr id="6" name="Рисунок 5" descr="194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501008"/>
            <a:ext cx="1047750" cy="1847850"/>
          </a:xfrm>
          <a:prstGeom prst="rect">
            <a:avLst/>
          </a:prstGeom>
        </p:spPr>
      </p:pic>
      <p:pic>
        <p:nvPicPr>
          <p:cNvPr id="7" name="Рисунок 6" descr="194_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1047750" cy="1847850"/>
          </a:xfrm>
          <a:prstGeom prst="rect">
            <a:avLst/>
          </a:prstGeom>
        </p:spPr>
      </p:pic>
      <p:pic>
        <p:nvPicPr>
          <p:cNvPr id="8" name="Рисунок 7" descr="194_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501008"/>
            <a:ext cx="1047750" cy="1847850"/>
          </a:xfrm>
          <a:prstGeom prst="rect">
            <a:avLst/>
          </a:prstGeom>
        </p:spPr>
      </p:pic>
      <p:pic>
        <p:nvPicPr>
          <p:cNvPr id="9" name="Рисунок 8" descr="194_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429000"/>
            <a:ext cx="104775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 Прогладить утюгом через ткань рисунок для закрепления рисунка.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ВЫПОЛНЕНИЯ:</a:t>
            </a:r>
            <a:endParaRPr lang="ru-RU" dirty="0"/>
          </a:p>
        </p:txBody>
      </p:sp>
      <p:sp>
        <p:nvSpPr>
          <p:cNvPr id="4098" name="AutoShape 2" descr="https://files.imgsmail.ru/preview/09iG2kCt2NUKVj7BUSQgBnuvkR7XXnr/1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6O3A5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08920"/>
            <a:ext cx="3168352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ЭКОНОМИЧЕСКОЕ ОБОСНОВАНИЕ: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Футболка белая  </a:t>
            </a:r>
            <a:r>
              <a:rPr lang="ru-RU" dirty="0" smtClean="0"/>
              <a:t>-была у меня дома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Краски для батика -</a:t>
            </a:r>
            <a:r>
              <a:rPr lang="ru-RU" sz="2400" dirty="0" smtClean="0"/>
              <a:t>350 рублей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Контур бесцветный- </a:t>
            </a:r>
            <a:r>
              <a:rPr lang="ru-RU" sz="2400" dirty="0" smtClean="0"/>
              <a:t>100 рублей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Кисти- </a:t>
            </a:r>
            <a:r>
              <a:rPr lang="ru-RU" sz="2400" dirty="0" smtClean="0"/>
              <a:t>были дома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Общий итог: стоимость моего проекта составила 450 рублей.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7239000" cy="4846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 очень понравилось работать в новой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технике - батик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Я открыла для себя новые возможности. И даже не смотря на то, что на мой проект я затратила немало средств, теперь я могу создать не одну футболку, а целую коллекцию своих «фирменных» футболок. А главное своими руками!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Учитель\Desktop\oboi-na-stol.com-291138-rendering-monstr-oranzhevaya-klyaksa-yarkie-ulybayushchiysya-monstr-na-belom-fone-rad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3050036" cy="2184896"/>
          </a:xfrm>
          <a:prstGeom prst="rect">
            <a:avLst/>
          </a:prstGeom>
          <a:noFill/>
        </p:spPr>
      </p:pic>
      <p:pic>
        <p:nvPicPr>
          <p:cNvPr id="7171" name="Picture 3" descr="C:\Users\Учитель\Desktop\06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2490386" cy="2349264"/>
          </a:xfrm>
          <a:prstGeom prst="rect">
            <a:avLst/>
          </a:prstGeom>
          <a:noFill/>
        </p:spPr>
      </p:pic>
      <p:pic>
        <p:nvPicPr>
          <p:cNvPr id="7172" name="Picture 4" descr="C:\Users\Учитель\Desktop\oboi-na-stol.com-290384-rendering-radost-yarkie-ulybayushchiysya-monstr-na-belom-fone-monstr-zelenaya-klyak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2675828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5220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Красный, синий –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креатив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 и в мыслях позитив,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Желтый яркий, черный - белый!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Надевай! И бегай смело!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C:\Users\Учитель\Desktop\splashes-of-colorful-ink-vector-art-17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5"/>
            <a:ext cx="4048125" cy="3857625"/>
          </a:xfrm>
          <a:prstGeom prst="rect">
            <a:avLst/>
          </a:prstGeom>
          <a:noFill/>
        </p:spPr>
      </p:pic>
      <p:pic>
        <p:nvPicPr>
          <p:cNvPr id="5" name="Рисунок 4" descr="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140968"/>
            <a:ext cx="180020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oboi-na-stol.com-291138-rendering-monstr-oranzhevaya-klyaksa-yarkie-ulybayushchiysya-monstr-na-belom-fone-rad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72518"/>
            <a:ext cx="3888432" cy="27854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Мне нравится рисовать. Летом я рисую пейзажи за окном и натюрморт из цветов с клумбы возле дома. Мне захотелось попробовать что-то новое. Тогда я решила попробовать рисовать в новой </a:t>
            </a:r>
            <a:r>
              <a:rPr lang="ru-RU" dirty="0" smtClean="0"/>
              <a:t>технике - батик</a:t>
            </a:r>
            <a:r>
              <a:rPr lang="ru-RU" dirty="0" smtClean="0"/>
              <a:t>. Но не просто рисовать на листе, а разрисовать футболку. </a:t>
            </a:r>
            <a:r>
              <a:rPr lang="ru-RU" dirty="0" smtClean="0"/>
              <a:t>Итак ,за </a:t>
            </a:r>
            <a:r>
              <a:rPr lang="ru-RU" dirty="0" smtClean="0"/>
              <a:t>дело!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11680"/>
            <a:ext cx="7239000" cy="48463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Оформить футболку в технике </a:t>
            </a:r>
            <a:r>
              <a:rPr lang="ru-RU" sz="3200" dirty="0" smtClean="0"/>
              <a:t>батик...</a:t>
            </a:r>
            <a:endParaRPr lang="ru-RU" sz="3200" dirty="0"/>
          </a:p>
        </p:txBody>
      </p:sp>
      <p:pic>
        <p:nvPicPr>
          <p:cNvPr id="5122" name="Picture 2" descr="C:\Users\Учитель\Desktop\06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3711316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splashes-of-colorful-ink-vector-art-17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16436" y="2868340"/>
            <a:ext cx="3600400" cy="3857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87424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r>
              <a:rPr lang="ru-RU" dirty="0" smtClean="0"/>
              <a:t>Изучить историю возникновения батика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Подобрать инструменты и материалы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Совершенствовать свои навыки и способности.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НЕМНОГО </a:t>
            </a:r>
            <a:r>
              <a:rPr lang="ru-RU" dirty="0" err="1" smtClean="0"/>
              <a:t>ИСТОРИи</a:t>
            </a:r>
            <a:r>
              <a:rPr lang="ru-RU" dirty="0" smtClean="0"/>
              <a:t>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172400" cy="4824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ранние сведения об окраске тканей в мировой литературе относятся к I веку н.э. Плиний Старший дал в одной из своих книг описание способа окраски, который применялся в Египте: «В Египте окрашивают одежды удивительным способом: после того, как белое полотнище расчертят, его пропитывают не красками, но поглощающими краски веществами; когда это сделано, на полотнище не видно ничего, но, погрузив его в котел с горячей краской, в надлежащее время вынимают окрашенным».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Учитель\Desktop\memba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370099"/>
            <a:ext cx="3744416" cy="248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316416" cy="48463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видим, описание очень похоже на современные определения батика. Ручная роспись шелковых и хлопчатобумажных тканей возникла у нас в стране сравнительно недавно :в конце 20-х - начале 30-х годов. В отличие от большинства других художественных ремесел, здесь нет прочно сложившихся традиций и прямых преемственных связей с крестьянским бытовым искусством или с каким-либо определенным художественным промыслом России.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НЕМНОГО </a:t>
            </a:r>
            <a:r>
              <a:rPr lang="ru-RU" dirty="0" err="1" smtClean="0"/>
              <a:t>ИСТОРИи</a:t>
            </a:r>
            <a:r>
              <a:rPr lang="ru-RU" dirty="0" smtClean="0"/>
              <a:t> :</a:t>
            </a:r>
            <a:endParaRPr lang="ru-RU" dirty="0"/>
          </a:p>
        </p:txBody>
      </p:sp>
      <p:pic>
        <p:nvPicPr>
          <p:cNvPr id="5" name="Picture 2" descr="C:\Users\Учитель\Desktop\Batik-istoriya-vozniknov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3672408" cy="259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57150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Звездочка обдумывания</a:t>
            </a:r>
            <a:endParaRPr lang="ru-RU" dirty="0"/>
          </a:p>
        </p:txBody>
      </p:sp>
      <p:pic>
        <p:nvPicPr>
          <p:cNvPr id="2050" name="Picture 2" descr="C:\Users\Учитель\Desktop\cc8ksmjuk9hq1ywrnvpt10ndozmvzv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2450579" cy="2450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Учитель\Desktop\x_529845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21088"/>
            <a:ext cx="2771042" cy="217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Учитель\Desktop\48288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2664296" cy="2937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35730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292494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36450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548680"/>
            <a:ext cx="488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Сначала у меня возникло несколько идей: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980728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1.-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Сумка .</a:t>
            </a:r>
            <a:r>
              <a:rPr lang="ru-RU" dirty="0" smtClean="0"/>
              <a:t>Но у меня не было подходящей сумки дома.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26876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2.-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Футболка </a:t>
            </a:r>
            <a:r>
              <a:rPr lang="ru-RU" dirty="0" smtClean="0"/>
              <a:t>. У меня как раз дома есть пара белых футболок.</a:t>
            </a:r>
          </a:p>
          <a:p>
            <a:r>
              <a:rPr lang="ru-RU" dirty="0" smtClean="0"/>
              <a:t>3.-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/>
              <a:t>Для меня этот вариант показался скучным, хочется чего-то     необычного.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2276872"/>
            <a:ext cx="6516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решила остановиться на варианте №2. Он мне по душе и</a:t>
            </a:r>
          </a:p>
          <a:p>
            <a:r>
              <a:rPr lang="ru-RU" dirty="0" smtClean="0"/>
              <a:t> дома есть все материалы для выполнения проекта.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ИНСТРУМЕНТЫ И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Футболка белая</a:t>
            </a:r>
          </a:p>
          <a:p>
            <a:r>
              <a:rPr lang="ru-RU" dirty="0" smtClean="0"/>
              <a:t>Краски для батика </a:t>
            </a:r>
          </a:p>
          <a:p>
            <a:r>
              <a:rPr lang="ru-RU" dirty="0" smtClean="0"/>
              <a:t>Контур бесцветный</a:t>
            </a:r>
          </a:p>
          <a:p>
            <a:r>
              <a:rPr lang="ru-RU" dirty="0" smtClean="0"/>
              <a:t>Кисти</a:t>
            </a:r>
          </a:p>
          <a:p>
            <a:r>
              <a:rPr lang="ru-RU" dirty="0" smtClean="0"/>
              <a:t>Подложка </a:t>
            </a:r>
          </a:p>
          <a:p>
            <a:r>
              <a:rPr lang="ru-RU" dirty="0" smtClean="0"/>
              <a:t>Карандаш</a:t>
            </a:r>
          </a:p>
          <a:p>
            <a:pPr algn="ctr">
              <a:buNone/>
            </a:pPr>
            <a:endParaRPr lang="ru-RU" sz="16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1511533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796851" cy="796851"/>
          </a:xfrm>
          <a:prstGeom prst="rect">
            <a:avLst/>
          </a:prstGeom>
        </p:spPr>
      </p:pic>
      <p:pic>
        <p:nvPicPr>
          <p:cNvPr id="8" name="Рисунок 7" descr="6O3A5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3203848" cy="29039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ВЫПОЛНЕНИЯ: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1.Нанести рисунок на ткань </a:t>
            </a:r>
          </a:p>
          <a:p>
            <a:r>
              <a:rPr lang="ru-RU" dirty="0" smtClean="0"/>
              <a:t>2.Обвести линии бесцветным контуром</a:t>
            </a:r>
            <a:endParaRPr lang="ru-RU" dirty="0"/>
          </a:p>
        </p:txBody>
      </p:sp>
      <p:pic>
        <p:nvPicPr>
          <p:cNvPr id="5" name="Рисунок 4" descr="194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645025"/>
            <a:ext cx="1440161" cy="28803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529</TotalTime>
  <Words>478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«Современный батик»  </vt:lpstr>
      <vt:lpstr>введение.</vt:lpstr>
      <vt:lpstr>ЦЕЛЬ ПРОЕКТА:</vt:lpstr>
      <vt:lpstr>ЗАДАЧИ ПРОЕКТА:</vt:lpstr>
      <vt:lpstr>НЕМНОГО ИСТОРИи :</vt:lpstr>
      <vt:lpstr>НЕМНОГО ИСТОРИи :</vt:lpstr>
      <vt:lpstr>Звездочка обдумывания</vt:lpstr>
      <vt:lpstr>ИНСТРУМЕНТЫ И МАТЕРИАЛЫ</vt:lpstr>
      <vt:lpstr>ПОСЛЕДОВАТЕЛЬНОСТЬ ВЫПОЛНЕНИЯ:</vt:lpstr>
      <vt:lpstr>ПОСЛЕДОВАТЕЛЬНОСТЬ ВЫПОЛНЕНИЯ:</vt:lpstr>
      <vt:lpstr>ПОСЛЕДОВАТЕЛЬНОСТЬ ВЫПОЛНЕНИЯ:</vt:lpstr>
      <vt:lpstr>ЭКОНОМИЧЕСКОЕ ОБОСНОВАНИЕ:</vt:lpstr>
      <vt:lpstr>ВЫВОД: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Учитель</dc:creator>
  <cp:lastModifiedBy>Хозяин</cp:lastModifiedBy>
  <cp:revision>45</cp:revision>
  <dcterms:created xsi:type="dcterms:W3CDTF">2016-04-19T05:53:20Z</dcterms:created>
  <dcterms:modified xsi:type="dcterms:W3CDTF">2016-04-19T20:26:13Z</dcterms:modified>
</cp:coreProperties>
</file>