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262" r:id="rId3"/>
    <p:sldId id="256" r:id="rId4"/>
    <p:sldId id="266" r:id="rId5"/>
    <p:sldId id="257" r:id="rId6"/>
    <p:sldId id="263" r:id="rId7"/>
    <p:sldId id="264" r:id="rId8"/>
    <p:sldId id="265" r:id="rId9"/>
    <p:sldId id="260" r:id="rId10"/>
    <p:sldId id="268" r:id="rId11"/>
    <p:sldId id="269" r:id="rId12"/>
    <p:sldId id="270" r:id="rId13"/>
    <p:sldId id="271" r:id="rId14"/>
    <p:sldId id="272" r:id="rId15"/>
    <p:sldId id="352" r:id="rId16"/>
    <p:sldId id="351" r:id="rId17"/>
    <p:sldId id="273" r:id="rId18"/>
    <p:sldId id="278" r:id="rId19"/>
    <p:sldId id="274" r:id="rId20"/>
    <p:sldId id="275" r:id="rId21"/>
    <p:sldId id="276" r:id="rId22"/>
    <p:sldId id="277" r:id="rId23"/>
    <p:sldId id="353" r:id="rId24"/>
    <p:sldId id="279" r:id="rId25"/>
    <p:sldId id="354" r:id="rId26"/>
    <p:sldId id="280" r:id="rId27"/>
    <p:sldId id="35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1" r:id="rId37"/>
    <p:sldId id="289" r:id="rId38"/>
    <p:sldId id="290" r:id="rId39"/>
    <p:sldId id="292" r:id="rId40"/>
    <p:sldId id="301" r:id="rId41"/>
    <p:sldId id="310" r:id="rId42"/>
    <p:sldId id="357" r:id="rId43"/>
    <p:sldId id="356" r:id="rId44"/>
    <p:sldId id="293" r:id="rId45"/>
    <p:sldId id="355" r:id="rId46"/>
    <p:sldId id="297" r:id="rId47"/>
    <p:sldId id="358" r:id="rId48"/>
    <p:sldId id="360" r:id="rId49"/>
    <p:sldId id="359" r:id="rId50"/>
    <p:sldId id="299" r:id="rId51"/>
    <p:sldId id="300" r:id="rId52"/>
    <p:sldId id="36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298" r:id="rId62"/>
    <p:sldId id="311" r:id="rId63"/>
    <p:sldId id="294" r:id="rId64"/>
    <p:sldId id="295" r:id="rId65"/>
    <p:sldId id="296" r:id="rId66"/>
    <p:sldId id="267" r:id="rId67"/>
    <p:sldId id="362" r:id="rId68"/>
    <p:sldId id="364" r:id="rId69"/>
    <p:sldId id="363" r:id="rId70"/>
    <p:sldId id="261" r:id="rId71"/>
    <p:sldId id="259" r:id="rId72"/>
    <p:sldId id="320" r:id="rId73"/>
    <p:sldId id="366" r:id="rId74"/>
    <p:sldId id="365" r:id="rId75"/>
    <p:sldId id="380" r:id="rId76"/>
    <p:sldId id="378" r:id="rId77"/>
    <p:sldId id="379" r:id="rId78"/>
    <p:sldId id="377" r:id="rId79"/>
    <p:sldId id="321" r:id="rId80"/>
    <p:sldId id="381" r:id="rId81"/>
    <p:sldId id="322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258" r:id="rId91"/>
    <p:sldId id="384" r:id="rId92"/>
    <p:sldId id="382" r:id="rId93"/>
    <p:sldId id="324" r:id="rId94"/>
    <p:sldId id="367" r:id="rId95"/>
    <p:sldId id="383" r:id="rId96"/>
    <p:sldId id="386" r:id="rId97"/>
    <p:sldId id="342" r:id="rId98"/>
    <p:sldId id="323" r:id="rId99"/>
    <p:sldId id="368" r:id="rId100"/>
    <p:sldId id="385" r:id="rId101"/>
    <p:sldId id="387" r:id="rId102"/>
    <p:sldId id="388" r:id="rId103"/>
    <p:sldId id="326" r:id="rId104"/>
    <p:sldId id="327" r:id="rId105"/>
    <p:sldId id="328" r:id="rId106"/>
    <p:sldId id="329" r:id="rId107"/>
    <p:sldId id="330" r:id="rId108"/>
    <p:sldId id="344" r:id="rId109"/>
    <p:sldId id="345" r:id="rId110"/>
    <p:sldId id="370" r:id="rId111"/>
    <p:sldId id="373" r:id="rId112"/>
    <p:sldId id="369" r:id="rId113"/>
    <p:sldId id="372" r:id="rId114"/>
    <p:sldId id="374" r:id="rId115"/>
    <p:sldId id="346" r:id="rId116"/>
    <p:sldId id="331" r:id="rId117"/>
    <p:sldId id="389" r:id="rId118"/>
    <p:sldId id="391" r:id="rId119"/>
    <p:sldId id="390" r:id="rId120"/>
    <p:sldId id="392" r:id="rId121"/>
    <p:sldId id="347" r:id="rId122"/>
    <p:sldId id="332" r:id="rId123"/>
    <p:sldId id="333" r:id="rId124"/>
    <p:sldId id="396" r:id="rId125"/>
    <p:sldId id="395" r:id="rId126"/>
    <p:sldId id="343" r:id="rId127"/>
    <p:sldId id="375" r:id="rId128"/>
    <p:sldId id="376" r:id="rId129"/>
    <p:sldId id="394" r:id="rId130"/>
    <p:sldId id="398" r:id="rId131"/>
    <p:sldId id="397" r:id="rId132"/>
    <p:sldId id="393" r:id="rId133"/>
    <p:sldId id="334" r:id="rId134"/>
    <p:sldId id="335" r:id="rId135"/>
    <p:sldId id="336" r:id="rId136"/>
    <p:sldId id="348" r:id="rId137"/>
    <p:sldId id="399" r:id="rId138"/>
    <p:sldId id="349" r:id="rId139"/>
    <p:sldId id="337" r:id="rId140"/>
    <p:sldId id="338" r:id="rId141"/>
    <p:sldId id="339" r:id="rId142"/>
    <p:sldId id="340" r:id="rId1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 autoAdjust="0"/>
    <p:restoredTop sz="94660"/>
  </p:normalViewPr>
  <p:slideViewPr>
    <p:cSldViewPr>
      <p:cViewPr varScale="1">
        <p:scale>
          <a:sx n="73" d="100"/>
          <a:sy n="73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93F27B-6065-4E05-9D53-2FD4AA10035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98937E-C649-4244-A0B1-F49317BC37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53;&#1086;&#1074;&#1072;&#1103;%20&#1087;&#1072;&#1087;&#1082;&#1072;%20(4)\&#1082;&#1086;&#1083;&#1086;&#1073;&#1086;&#108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8229600" cy="1143000"/>
          </a:xfrm>
        </p:spPr>
        <p:txBody>
          <a:bodyPr/>
          <a:lstStyle/>
          <a:p>
            <a:r>
              <a:rPr lang="ru-RU" dirty="0" smtClean="0"/>
              <a:t>Русская народная сказка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52936"/>
            <a:ext cx="7164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КОЛОБОК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Учитель\Desktop\Новая папка (3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Учитель\Desktop\Новая папка (3)\рол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Учитель\Desktop\Новая папка (3)\о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Учитель\Desktop\Новая папка (3)\рол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Учитель\Desktop\Новая папка (3)\рл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C:\Users\Учитель\Desktop\Новая папка (3)\пноп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Учитель\Desktop\Новая папка (3)\о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C:\Users\Учитель\Desktop\Новая папка (3)\лд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C:\Users\Учитель\Desktop\Новая папка (3)\дшо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Учитель\Desktop\Новая папка (3)\о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C:\Users\Учитель\Desktop\Новая папка (3)\роп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Учитель\Desktop\Новая папка (3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Учитель\Desktop\Новая папка (3)\о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C:\Users\Учитель\Desktop\Новая папка (3)\роп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Учитель\Desktop\Новая папка (3)\о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Учитель\Desktop\Новая папка (3)\о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C:\Users\Учитель\Desktop\Новая папка (3)\роп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C:\Users\Учитель\Desktop\Новая папка (3)\л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C:\Users\Учитель\Desktop\Новая папка (3)\п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C:\Users\Учитель\Desktop\Новая папка (3)\л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C:\Users\Учитель\Desktop\Новая папка (3)\п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C:\Users\Учитель\Desktop\Новая папка (3)\л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Учитель\Desktop\Новая папка (3)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C:\Users\Учитель\Desktop\Новая папка (3)\па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C:\Users\Учитель\Desktop\Новая папка (3)\лорл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C:\Users\Учитель\Desktop\Новая папка (3)\мст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C:\Users\Учитель\Desktop\Новая папка (3)\дллз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Учитель\Desktop\Новая папка (3)\онп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C:\Users\Учитель\Desktop\Новая папка (3)\дллз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Учитель\Desktop\Новая папка (3)\онп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C:\Users\Учитель\Desktop\Новая папка (3)\дллз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Учитель\Desktop\Новая папка (3)\онп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C:\Users\Учитель\Desktop\Новая папка (3)\дллз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Учитель\Desktop\Новая папка (3)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Учитель\Desktop\Новая папка (3)\онп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C:\Users\Учитель\Desktop\Новая папка (3)\дллз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Учитель\Desktop\Новая папка (3)\онп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C:\Users\Учитель\Desktop\Новая папка (3)\п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C:\Users\Учитель\Desktop\Новая папка (3)\лшг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Учитель\Desktop\Новая папка (3)\ьтбиол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C:\Users\Учитель\Desktop\Новая папка (3)\лшг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Учитель\Desktop\Новая папка (3)\ьтбиол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C:\Users\Учитель\Desktop\Новая папка (3)\ьтбиол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C:\Users\Учитель\Desktop\Новая папка (3)\тпр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Учитель\Desktop\Новая папка (3)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C:\Users\Учитель\Desktop\Новая папка (3)\м тти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C:\Users\Учитель\Desktop\Новая папка (3)\р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C:\Users\Учитель\Desktop\Новая папка (3)\пслс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Учитель\Desktop\Новая папка (3)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Учитель\Desktop\Новая папка (3)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Учитель\Desktop\Новая папка (3)\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Учитель\Desktop\Новая папка (3)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Учитель\Desktop\Новая папка (3)\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Новая папка (3)\Презентаци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Учитель\Desktop\Новая папка (3)\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Учитель\Desktop\Новая папка (3)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Учитель\Desktop\Новая папка (3)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Учитель\Desktop\Новая папка (3)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Учитель\Desktop\Новая папка (3)\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Учитель\Desktop\Новая папка (3)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Учитель\Desktop\Новая папка (3)\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Учитель\Desktop\Новая папка (3)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Учитель\Desktop\Новая папка (3)\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Учитель\Desktop\Новая папка (3)\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Новая папка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Учитель\Desktop\Новая папка (3)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Учитель\Desktop\Новая папка (3)\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Учитель\Desktop\Новая папка (3)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Учитель\Desktop\Новая папка (3)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Учитель\Desktop\Новая папка (3)\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Учитель\Desktop\Новая папка (3)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Учитель\Desktop\Новая папка (3)\д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Учитель\Desktop\Новая папка (3)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Учитель\Desktop\Новая папка (3)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Учитель\Desktop\Новая папка (3)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Новая папка (3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Учитель\Desktop\Новая папка (3)\й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Учитель\Desktop\Новая папка (3)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Учитель\Desktop\Новая папка (3)\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Учитель\Desktop\Новая папка (3)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Учитель\Desktop\Новая папка (3)\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Учитель\Desktop\Новая папка (3)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Учитель\Desktop\Новая папка (3)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Учитель\Desktop\Новая папка (3)\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Учитель\Desktop\Новая папка (3)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Учитель\Desktop\Новая папка (3)\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Новая папка (3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Учитель\Desktop\Новая папка (3)\п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Учитель\Desktop\Новая папка (3)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Учитель\Desktop\Новая папка (3)\п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Учитель\Desktop\Новая папка (3)\п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Учитель\Desktop\Новая папка (3)\л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Учитель\Desktop\Новая папка (3)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Учитель\Desktop\Новая папка (3)\л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Учитель\Desktop\Новая папка (3)\лдл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Учитель\Desktop\Новая папка (3)\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Учитель\Desktop\Новая папка (3)\ждлл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Новая папка (3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Учитель\Desktop\Новая папка (3)\лорл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Учитель\Desktop\Новая папка (3)\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Учитель\Desktop\Новая папка (3)\юб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Учитель\Desktop\Новая папка (3)\л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Учитель\Desktop\Новая папка (3)\длод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Учитель\Desktop\Новая папка (3)\д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Учитель\Desktop\Новая папка (3)\ждлош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Учитель\Desktop\Новая папка (3)\д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Учитель\Desktop\Новая папка (3)\ждлош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Учитель\Desktop\Новая папка (3)\д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Новая папка (3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Учитель\Desktop\Новая папка (3)\лшщ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Учитель\Desktop\Новая папка (3)\юль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Учитель\Desktop\Новая папка (3)\лшщ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Учитель\Desktop\Новая папка (3)\юль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Учитель\Desktop\Новая папка (3)\лшщ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Учитель\Desktop\Новая папка (3)\юль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Учитель\Desktop\Новая папка (3)\лшщ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Учитель\Desktop\Новая папка (3)\юль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Учитель\Desktop\Новая папка (3)\лшщ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Учитель\Desktop\Новая папка (3)\юль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Новая папка (3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Учитель\Desktop\Новая папка (3)\юль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Учитель\Desktop\Новая папка (3)\ждлош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Учитель\Desktop\Новая папка (3)\лош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Учитель\Desktop\Новая папка (3)\л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Учитель\Desktop\Новая папка (3)\проп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Учитель\Desktop\Новая папка (3)\длодш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Учитель\Desktop\Новая папка (3)\лро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Учитель\Desktop\Новая папка (3)\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Учитель\Desktop\Новая папка (3)\ол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Учитель\Desktop\Новая папка (3)\ло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Новая папка (3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Учитель\Desktop\Новая папка (3)\рол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Учитель\Desktop\Новая папка (3)\о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Учитель\Desktop\Новая папка (3)\рол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Учитель\Desktop\Новая папка (3)\о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Учитель\Desktop\Новая папка (3)\рол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Учитель\Desktop\Новая папка (3)\о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Учитель\Desktop\Новая папка (3)\л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Учитель\Desktop\Новая папка (3)\рол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Учитель\Desktop\Новая папка (3)\л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Учитель\Desktop\Новая папка (3)\о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4</Words>
  <Application>Microsoft Office PowerPoint</Application>
  <PresentationFormat>Экран (4:3)</PresentationFormat>
  <Paragraphs>2</Paragraphs>
  <Slides>142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3" baseType="lpstr">
      <vt:lpstr>Поток</vt:lpstr>
      <vt:lpstr>Русская народная сказка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11</cp:revision>
  <dcterms:created xsi:type="dcterms:W3CDTF">2015-05-18T11:04:34Z</dcterms:created>
  <dcterms:modified xsi:type="dcterms:W3CDTF">2015-05-19T08:58:24Z</dcterms:modified>
</cp:coreProperties>
</file>