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63" r:id="rId9"/>
    <p:sldId id="264" r:id="rId10"/>
    <p:sldId id="268"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8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D10DBE9D-0BE6-4531-A7A9-5316E9F051D6}" type="datetimeFigureOut">
              <a:rPr lang="ru-RU" smtClean="0"/>
              <a:pPr/>
              <a:t>20.04.2016</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1B36DAE-CA7B-428A-9DA6-0EB7C98F217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0DBE9D-0BE6-4531-A7A9-5316E9F051D6}" type="datetimeFigureOut">
              <a:rPr lang="ru-RU" smtClean="0"/>
              <a:pPr/>
              <a:t>20.04.2016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B36DAE-CA7B-428A-9DA6-0EB7C98F217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0DBE9D-0BE6-4531-A7A9-5316E9F051D6}" type="datetimeFigureOut">
              <a:rPr lang="ru-RU" smtClean="0"/>
              <a:pPr/>
              <a:t>20.04.2016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1B36DAE-CA7B-428A-9DA6-0EB7C98F217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D10DBE9D-0BE6-4531-A7A9-5316E9F051D6}" type="datetimeFigureOut">
              <a:rPr lang="ru-RU" smtClean="0"/>
              <a:pPr/>
              <a:t>20.04.2016</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01B36DAE-CA7B-428A-9DA6-0EB7C98F217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D10DBE9D-0BE6-4531-A7A9-5316E9F051D6}" type="datetimeFigureOut">
              <a:rPr lang="ru-RU" smtClean="0"/>
              <a:pPr/>
              <a:t>20.04.2016</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01B36DAE-CA7B-428A-9DA6-0EB7C98F2173}"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D10DBE9D-0BE6-4531-A7A9-5316E9F051D6}" type="datetimeFigureOut">
              <a:rPr lang="ru-RU" smtClean="0"/>
              <a:pPr/>
              <a:t>20.04.2016</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01B36DAE-CA7B-428A-9DA6-0EB7C98F217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D10DBE9D-0BE6-4531-A7A9-5316E9F051D6}" type="datetimeFigureOut">
              <a:rPr lang="ru-RU" smtClean="0"/>
              <a:pPr/>
              <a:t>20.04.2016</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01B36DAE-CA7B-428A-9DA6-0EB7C98F217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10DBE9D-0BE6-4531-A7A9-5316E9F051D6}" type="datetimeFigureOut">
              <a:rPr lang="ru-RU" smtClean="0"/>
              <a:pPr/>
              <a:t>20.04.2016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1B36DAE-CA7B-428A-9DA6-0EB7C98F217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D10DBE9D-0BE6-4531-A7A9-5316E9F051D6}" type="datetimeFigureOut">
              <a:rPr lang="ru-RU" smtClean="0"/>
              <a:pPr/>
              <a:t>20.04.2016</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01B36DAE-CA7B-428A-9DA6-0EB7C98F217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D10DBE9D-0BE6-4531-A7A9-5316E9F051D6}" type="datetimeFigureOut">
              <a:rPr lang="ru-RU" smtClean="0"/>
              <a:pPr/>
              <a:t>20.04.2016</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01B36DAE-CA7B-428A-9DA6-0EB7C98F217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D10DBE9D-0BE6-4531-A7A9-5316E9F051D6}" type="datetimeFigureOut">
              <a:rPr lang="ru-RU" smtClean="0"/>
              <a:pPr/>
              <a:t>20.04.2016</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01B36DAE-CA7B-428A-9DA6-0EB7C98F217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10DBE9D-0BE6-4531-A7A9-5316E9F051D6}" type="datetimeFigureOut">
              <a:rPr lang="ru-RU" smtClean="0"/>
              <a:pPr/>
              <a:t>20.04.2016</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1B36DAE-CA7B-428A-9DA6-0EB7C98F217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000" dirty="0" smtClean="0"/>
              <a:t>Модульная картина</a:t>
            </a:r>
            <a:br>
              <a:rPr lang="ru-RU" sz="4000" dirty="0" smtClean="0"/>
            </a:br>
            <a:r>
              <a:rPr lang="ru-RU" sz="4000" dirty="0" smtClean="0"/>
              <a:t>«</a:t>
            </a:r>
            <a:r>
              <a:rPr lang="ru-RU" sz="6000" dirty="0" smtClean="0"/>
              <a:t>снегири»</a:t>
            </a:r>
            <a:endParaRPr lang="ru-RU" sz="6000" dirty="0"/>
          </a:p>
        </p:txBody>
      </p:sp>
      <p:sp>
        <p:nvSpPr>
          <p:cNvPr id="3" name="Подзаголовок 2"/>
          <p:cNvSpPr>
            <a:spLocks noGrp="1"/>
          </p:cNvSpPr>
          <p:nvPr>
            <p:ph type="subTitle" idx="1"/>
          </p:nvPr>
        </p:nvSpPr>
        <p:spPr>
          <a:xfrm>
            <a:off x="3527376" y="2996952"/>
            <a:ext cx="5616624" cy="1752600"/>
          </a:xfrm>
        </p:spPr>
        <p:txBody>
          <a:bodyPr>
            <a:normAutofit fontScale="92500"/>
          </a:bodyPr>
          <a:lstStyle/>
          <a:p>
            <a:r>
              <a:rPr lang="ru-RU" dirty="0" smtClean="0"/>
              <a:t>Выполнили: </a:t>
            </a:r>
            <a:r>
              <a:rPr lang="ru-RU" sz="2800" dirty="0" err="1" smtClean="0"/>
              <a:t>Воинцева</a:t>
            </a:r>
            <a:r>
              <a:rPr lang="ru-RU" sz="2800" dirty="0" smtClean="0"/>
              <a:t> Виктория</a:t>
            </a:r>
            <a:br>
              <a:rPr lang="ru-RU" sz="2800" dirty="0" smtClean="0"/>
            </a:br>
            <a:r>
              <a:rPr lang="ru-RU" sz="2800" dirty="0" smtClean="0"/>
              <a:t>Ковалёва Анастасия ,Соловьёва Оксана</a:t>
            </a:r>
          </a:p>
          <a:p>
            <a:r>
              <a:rPr lang="ru-RU" sz="2800" dirty="0" smtClean="0"/>
              <a:t>Руководитель: Андреева Е.П.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ПОСЛЕДОВАТЕЛЬНОСТЬ       ВЫПОЛНЕНИЯ:</a:t>
            </a:r>
            <a:endParaRPr lang="ru-RU" dirty="0"/>
          </a:p>
        </p:txBody>
      </p:sp>
      <p:sp>
        <p:nvSpPr>
          <p:cNvPr id="3" name="Содержимое 2"/>
          <p:cNvSpPr>
            <a:spLocks noGrp="1"/>
          </p:cNvSpPr>
          <p:nvPr>
            <p:ph idx="1"/>
          </p:nvPr>
        </p:nvSpPr>
        <p:spPr>
          <a:xfrm>
            <a:off x="395536" y="1340768"/>
            <a:ext cx="8229600" cy="4572000"/>
          </a:xfrm>
        </p:spPr>
        <p:txBody>
          <a:bodyPr/>
          <a:lstStyle/>
          <a:p>
            <a:pPr marL="578358" indent="-514350">
              <a:buNone/>
            </a:pPr>
            <a:endParaRPr lang="ru-RU" dirty="0" smtClean="0"/>
          </a:p>
          <a:p>
            <a:pPr marL="578358" indent="-514350">
              <a:buAutoNum type="arabicPeriod"/>
            </a:pPr>
            <a:r>
              <a:rPr lang="ru-RU" dirty="0" smtClean="0"/>
              <a:t>Натянули ткань на фанерку</a:t>
            </a:r>
          </a:p>
          <a:p>
            <a:pPr marL="578358" indent="-514350">
              <a:buAutoNum type="arabicPeriod"/>
            </a:pPr>
            <a:r>
              <a:rPr lang="ru-RU" dirty="0" smtClean="0"/>
              <a:t>3акрепили скрепками </a:t>
            </a:r>
          </a:p>
          <a:p>
            <a:pPr marL="578358" indent="-514350">
              <a:buAutoNum type="arabicPeriod"/>
            </a:pPr>
            <a:r>
              <a:rPr lang="ru-RU" dirty="0" smtClean="0"/>
              <a:t>Приклеили клеем –пистолетом</a:t>
            </a:r>
          </a:p>
          <a:p>
            <a:pPr marL="578358" indent="-514350">
              <a:buAutoNum type="arabicPeriod"/>
            </a:pPr>
            <a:r>
              <a:rPr lang="ru-RU" dirty="0" smtClean="0"/>
              <a:t>Добавили цветные блестки</a:t>
            </a:r>
          </a:p>
          <a:p>
            <a:pPr marL="578358" indent="-514350">
              <a:buAutoNum type="arabicPeriod"/>
            </a:pPr>
            <a:endParaRPr lang="ru-RU" dirty="0" smtClean="0"/>
          </a:p>
          <a:p>
            <a:pPr marL="578358" indent="-514350">
              <a:buNone/>
            </a:pPr>
            <a:endParaRPr lang="ru-RU" dirty="0"/>
          </a:p>
        </p:txBody>
      </p:sp>
      <p:pic>
        <p:nvPicPr>
          <p:cNvPr id="2050" name="Picture 2" descr="C:\Users\Учитель\Desktop\V3cpKCRopJ4.jpg"/>
          <p:cNvPicPr>
            <a:picLocks noChangeAspect="1" noChangeArrowheads="1"/>
          </p:cNvPicPr>
          <p:nvPr/>
        </p:nvPicPr>
        <p:blipFill>
          <a:blip r:embed="rId2" cstate="print"/>
          <a:srcRect/>
          <a:stretch>
            <a:fillRect/>
          </a:stretch>
        </p:blipFill>
        <p:spPr bwMode="auto">
          <a:xfrm>
            <a:off x="971600" y="4365104"/>
            <a:ext cx="1410333" cy="2492896"/>
          </a:xfrm>
          <a:prstGeom prst="rect">
            <a:avLst/>
          </a:prstGeom>
          <a:ln>
            <a:noFill/>
          </a:ln>
          <a:effectLst>
            <a:softEdge rad="112500"/>
          </a:effectLst>
        </p:spPr>
      </p:pic>
      <p:pic>
        <p:nvPicPr>
          <p:cNvPr id="2051" name="Picture 3" descr="C:\Users\Учитель\Desktop\DLG51GUESmI.jpg"/>
          <p:cNvPicPr>
            <a:picLocks noChangeAspect="1" noChangeArrowheads="1"/>
          </p:cNvPicPr>
          <p:nvPr/>
        </p:nvPicPr>
        <p:blipFill>
          <a:blip r:embed="rId3" cstate="print"/>
          <a:srcRect/>
          <a:stretch>
            <a:fillRect/>
          </a:stretch>
        </p:blipFill>
        <p:spPr bwMode="auto">
          <a:xfrm>
            <a:off x="3131840" y="4365104"/>
            <a:ext cx="1410333" cy="2492896"/>
          </a:xfrm>
          <a:prstGeom prst="rect">
            <a:avLst/>
          </a:prstGeom>
          <a:ln>
            <a:noFill/>
          </a:ln>
          <a:effectLst>
            <a:softEdge rad="112500"/>
          </a:effectLst>
        </p:spPr>
      </p:pic>
      <p:pic>
        <p:nvPicPr>
          <p:cNvPr id="2052" name="Picture 4" descr="C:\Users\Учитель\Desktop\XQmycK2cPQw.jpg"/>
          <p:cNvPicPr>
            <a:picLocks noChangeAspect="1" noChangeArrowheads="1"/>
          </p:cNvPicPr>
          <p:nvPr/>
        </p:nvPicPr>
        <p:blipFill>
          <a:blip r:embed="rId4" cstate="print"/>
          <a:srcRect/>
          <a:stretch>
            <a:fillRect/>
          </a:stretch>
        </p:blipFill>
        <p:spPr bwMode="auto">
          <a:xfrm flipH="1">
            <a:off x="5364088" y="4333973"/>
            <a:ext cx="1427944" cy="2524027"/>
          </a:xfrm>
          <a:prstGeom prst="rect">
            <a:avLst/>
          </a:prstGeom>
          <a:ln>
            <a:noFill/>
          </a:ln>
          <a:effectLst>
            <a:softEdge rad="112500"/>
          </a:effectLst>
        </p:spPr>
      </p:pic>
      <p:pic>
        <p:nvPicPr>
          <p:cNvPr id="2054" name="Picture 6" descr="C:\Users\Учитель\Desktop\nDt_QKQoqHQ.jpg"/>
          <p:cNvPicPr>
            <a:picLocks noChangeAspect="1" noChangeArrowheads="1"/>
          </p:cNvPicPr>
          <p:nvPr/>
        </p:nvPicPr>
        <p:blipFill>
          <a:blip r:embed="rId5" cstate="print"/>
          <a:srcRect/>
          <a:stretch>
            <a:fillRect/>
          </a:stretch>
        </p:blipFill>
        <p:spPr bwMode="auto">
          <a:xfrm>
            <a:off x="7236296" y="4440143"/>
            <a:ext cx="1367880" cy="241785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ЭКОНОМИЧЕСКОЕ ОБОСНОВАНИЕ: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Фанерка – мы взяли её в школе</a:t>
            </a:r>
          </a:p>
          <a:p>
            <a:r>
              <a:rPr lang="ru-RU" dirty="0" smtClean="0"/>
              <a:t>Ткань -200 рублей</a:t>
            </a:r>
          </a:p>
          <a:p>
            <a:r>
              <a:rPr lang="ru-RU" dirty="0" smtClean="0"/>
              <a:t>Скрепки-были  дома</a:t>
            </a:r>
          </a:p>
          <a:p>
            <a:r>
              <a:rPr lang="ru-RU" dirty="0" smtClean="0"/>
              <a:t>Блестки -30 рублей, цвета: синие ,красные</a:t>
            </a:r>
          </a:p>
          <a:p>
            <a:r>
              <a:rPr lang="ru-RU" dirty="0" smtClean="0"/>
              <a:t>Клей-пистолет 3 штуки-150 рублей</a:t>
            </a:r>
          </a:p>
          <a:p>
            <a:pPr>
              <a:buNone/>
            </a:pPr>
            <a:endParaRPr lang="ru-RU" dirty="0" smtClean="0"/>
          </a:p>
          <a:p>
            <a:pPr>
              <a:buNone/>
            </a:pPr>
            <a:r>
              <a:rPr lang="ru-RU" dirty="0" smtClean="0"/>
              <a:t>    Проект нам обошелся в 380 рублей. Подобная картина в магазине стоит не менее 1500 рублей.</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Вывод:</a:t>
            </a:r>
            <a:endParaRPr lang="ru-RU" dirty="0"/>
          </a:p>
        </p:txBody>
      </p:sp>
      <p:sp>
        <p:nvSpPr>
          <p:cNvPr id="3" name="Содержимое 2"/>
          <p:cNvSpPr>
            <a:spLocks noGrp="1"/>
          </p:cNvSpPr>
          <p:nvPr>
            <p:ph idx="1"/>
          </p:nvPr>
        </p:nvSpPr>
        <p:spPr/>
        <p:txBody>
          <a:bodyPr/>
          <a:lstStyle/>
          <a:p>
            <a:r>
              <a:rPr lang="ru-RU" dirty="0" smtClean="0"/>
              <a:t>Мы получили новые знания.</a:t>
            </a:r>
          </a:p>
          <a:p>
            <a:r>
              <a:rPr lang="ru-RU" dirty="0" smtClean="0"/>
              <a:t>Нам понравилось делать модульную картину . </a:t>
            </a:r>
          </a:p>
          <a:p>
            <a:r>
              <a:rPr lang="ru-RU" dirty="0" smtClean="0"/>
              <a:t>На стене в нашем классе появилась новая картина в новом формате.</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Заключение</a:t>
            </a:r>
            <a:endParaRPr lang="ru-RU" dirty="0"/>
          </a:p>
        </p:txBody>
      </p:sp>
      <p:sp>
        <p:nvSpPr>
          <p:cNvPr id="3" name="Содержимое 2"/>
          <p:cNvSpPr>
            <a:spLocks noGrp="1"/>
          </p:cNvSpPr>
          <p:nvPr>
            <p:ph idx="1"/>
          </p:nvPr>
        </p:nvSpPr>
        <p:spPr>
          <a:xfrm>
            <a:off x="179512" y="1700808"/>
            <a:ext cx="8507288" cy="4572000"/>
          </a:xfrm>
        </p:spPr>
        <p:txBody>
          <a:bodyPr/>
          <a:lstStyle/>
          <a:p>
            <a:r>
              <a:rPr lang="ru-RU" sz="2400" b="1" dirty="0" smtClean="0"/>
              <a:t>Висят на ветках яблоки, скорее посмотри..</a:t>
            </a:r>
            <a:br>
              <a:rPr lang="ru-RU" sz="2400" b="1" dirty="0" smtClean="0"/>
            </a:br>
            <a:r>
              <a:rPr lang="ru-RU" sz="2400" b="1" dirty="0" smtClean="0"/>
              <a:t>Но вдруг, вспорхнули яблоки, ведь это СНЕГИРИ!!</a:t>
            </a:r>
          </a:p>
          <a:p>
            <a:pPr>
              <a:buNone/>
            </a:pPr>
            <a:endParaRPr lang="ru-RU" dirty="0"/>
          </a:p>
        </p:txBody>
      </p:sp>
      <p:pic>
        <p:nvPicPr>
          <p:cNvPr id="3074" name="Picture 2" descr="C:\Users\Учитель\Desktop\ExRtZJj7dbM.jpg"/>
          <p:cNvPicPr>
            <a:picLocks noChangeAspect="1" noChangeArrowheads="1"/>
          </p:cNvPicPr>
          <p:nvPr/>
        </p:nvPicPr>
        <p:blipFill>
          <a:blip r:embed="rId2" cstate="print"/>
          <a:srcRect/>
          <a:stretch>
            <a:fillRect/>
          </a:stretch>
        </p:blipFill>
        <p:spPr bwMode="auto">
          <a:xfrm>
            <a:off x="971600" y="2492896"/>
            <a:ext cx="6804248" cy="384865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ВВЕДЕНИЕ</a:t>
            </a:r>
            <a:endParaRPr lang="ru-RU" dirty="0"/>
          </a:p>
        </p:txBody>
      </p:sp>
      <p:sp>
        <p:nvSpPr>
          <p:cNvPr id="3" name="Содержимое 2"/>
          <p:cNvSpPr>
            <a:spLocks noGrp="1"/>
          </p:cNvSpPr>
          <p:nvPr>
            <p:ph idx="1"/>
          </p:nvPr>
        </p:nvSpPr>
        <p:spPr/>
        <p:txBody>
          <a:bodyPr/>
          <a:lstStyle/>
          <a:p>
            <a:r>
              <a:rPr lang="ru-RU" dirty="0" smtClean="0"/>
              <a:t> В нашем классе очень много картин разных жанров. Но все они по формату одинаковы. Нам захотелось выполнить что </a:t>
            </a:r>
            <a:r>
              <a:rPr lang="ru-RU" dirty="0" err="1" smtClean="0"/>
              <a:t>нибудь</a:t>
            </a:r>
            <a:r>
              <a:rPr lang="ru-RU" dirty="0" smtClean="0"/>
              <a:t> необычное и современное. И тогда мы решили выполнить модульную картину.</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Цель проекта:</a:t>
            </a:r>
            <a:endParaRPr lang="ru-RU" dirty="0"/>
          </a:p>
        </p:txBody>
      </p:sp>
      <p:sp>
        <p:nvSpPr>
          <p:cNvPr id="3" name="Содержимое 2"/>
          <p:cNvSpPr>
            <a:spLocks noGrp="1"/>
          </p:cNvSpPr>
          <p:nvPr>
            <p:ph idx="1"/>
          </p:nvPr>
        </p:nvSpPr>
        <p:spPr/>
        <p:txBody>
          <a:bodyPr>
            <a:normAutofit/>
          </a:bodyPr>
          <a:lstStyle/>
          <a:p>
            <a:r>
              <a:rPr lang="ru-RU" dirty="0" smtClean="0"/>
              <a:t>Изготовить модульную картину «Снегири».</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Задачи проекта:</a:t>
            </a:r>
            <a:endParaRPr lang="ru-RU" dirty="0"/>
          </a:p>
        </p:txBody>
      </p:sp>
      <p:sp>
        <p:nvSpPr>
          <p:cNvPr id="3" name="Содержимое 2"/>
          <p:cNvSpPr>
            <a:spLocks noGrp="1"/>
          </p:cNvSpPr>
          <p:nvPr>
            <p:ph idx="1"/>
          </p:nvPr>
        </p:nvSpPr>
        <p:spPr/>
        <p:txBody>
          <a:bodyPr/>
          <a:lstStyle/>
          <a:p>
            <a:r>
              <a:rPr lang="ru-RU" dirty="0" smtClean="0"/>
              <a:t>Изучить историю возникновения модульной картины.</a:t>
            </a:r>
          </a:p>
          <a:p>
            <a:r>
              <a:rPr lang="ru-RU" dirty="0" smtClean="0"/>
              <a:t>Подобрать материал.</a:t>
            </a:r>
          </a:p>
          <a:p>
            <a:r>
              <a:rPr lang="ru-RU" dirty="0" smtClean="0"/>
              <a:t>Научится делать всё своими руками.</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399032"/>
          </a:xfrm>
        </p:spPr>
        <p:txBody>
          <a:bodyPr/>
          <a:lstStyle/>
          <a:p>
            <a:r>
              <a:rPr lang="ru-RU" dirty="0" smtClean="0"/>
              <a:t>Немного истории :</a:t>
            </a:r>
            <a:endParaRPr lang="ru-RU" dirty="0"/>
          </a:p>
        </p:txBody>
      </p:sp>
      <p:sp>
        <p:nvSpPr>
          <p:cNvPr id="3" name="Содержимое 2"/>
          <p:cNvSpPr>
            <a:spLocks noGrp="1"/>
          </p:cNvSpPr>
          <p:nvPr>
            <p:ph idx="1"/>
          </p:nvPr>
        </p:nvSpPr>
        <p:spPr>
          <a:xfrm>
            <a:off x="0" y="980728"/>
            <a:ext cx="9144000" cy="4572000"/>
          </a:xfrm>
        </p:spPr>
        <p:txBody>
          <a:bodyPr/>
          <a:lstStyle/>
          <a:p>
            <a:r>
              <a:rPr lang="ru-RU" dirty="0" smtClean="0"/>
              <a:t>История модульных картин уходит корнями в далекое прошлое, но этот формат до сих пор актуален. Стандартная модульная картина представляет собой картину, разделенную на две, три или пять частей, где средняя часть, которая, как правило, наибольшего размера, окаймлена двумя меньшими.</a:t>
            </a:r>
            <a:endParaRPr lang="ru-RU" dirty="0"/>
          </a:p>
        </p:txBody>
      </p:sp>
      <p:pic>
        <p:nvPicPr>
          <p:cNvPr id="5122" name="Picture 2" descr="C:\Users\Учитель\Desktop\i.jpg"/>
          <p:cNvPicPr>
            <a:picLocks noChangeAspect="1" noChangeArrowheads="1"/>
          </p:cNvPicPr>
          <p:nvPr/>
        </p:nvPicPr>
        <p:blipFill>
          <a:blip r:embed="rId2" cstate="print"/>
          <a:srcRect/>
          <a:stretch>
            <a:fillRect/>
          </a:stretch>
        </p:blipFill>
        <p:spPr bwMode="auto">
          <a:xfrm>
            <a:off x="4716016" y="4581128"/>
            <a:ext cx="3066931" cy="19168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476672"/>
            <a:ext cx="8697144" cy="4572000"/>
          </a:xfrm>
        </p:spPr>
        <p:txBody>
          <a:bodyPr/>
          <a:lstStyle/>
          <a:p>
            <a:r>
              <a:rPr lang="ru-RU" dirty="0" smtClean="0"/>
              <a:t>Впервые модульная картина в ее традиционной форме, популярной в средние века, стали использовать древние римляне, которые окаймляли центральную часть двумя створками. Модульная картина являлся распространенным и стандартным форматом алтарных картин, украшавших церкви и соборы.</a:t>
            </a:r>
            <a:endParaRPr lang="ru-RU" dirty="0"/>
          </a:p>
        </p:txBody>
      </p:sp>
      <p:pic>
        <p:nvPicPr>
          <p:cNvPr id="4099" name="Picture 3" descr="C:\Users\Учитель\Desktop\13_module_r39mnbprr3fsz32r.jpg"/>
          <p:cNvPicPr>
            <a:picLocks noChangeAspect="1" noChangeArrowheads="1"/>
          </p:cNvPicPr>
          <p:nvPr/>
        </p:nvPicPr>
        <p:blipFill>
          <a:blip r:embed="rId2" cstate="print"/>
          <a:srcRect/>
          <a:stretch>
            <a:fillRect/>
          </a:stretch>
        </p:blipFill>
        <p:spPr bwMode="auto">
          <a:xfrm>
            <a:off x="2915816" y="4653136"/>
            <a:ext cx="3539919" cy="22048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1399032"/>
          </a:xfrm>
        </p:spPr>
        <p:txBody>
          <a:bodyPr/>
          <a:lstStyle/>
          <a:p>
            <a:pPr algn="ctr"/>
            <a:r>
              <a:rPr lang="ru-RU" dirty="0" smtClean="0"/>
              <a:t>БАНК ИДЕЙ</a:t>
            </a:r>
            <a:endParaRPr lang="ru-RU" dirty="0"/>
          </a:p>
        </p:txBody>
      </p:sp>
      <p:sp>
        <p:nvSpPr>
          <p:cNvPr id="3" name="Содержимое 2"/>
          <p:cNvSpPr>
            <a:spLocks noGrp="1"/>
          </p:cNvSpPr>
          <p:nvPr>
            <p:ph idx="1"/>
          </p:nvPr>
        </p:nvSpPr>
        <p:spPr>
          <a:xfrm>
            <a:off x="467544" y="3933056"/>
            <a:ext cx="8229600" cy="4572000"/>
          </a:xfrm>
        </p:spPr>
        <p:txBody>
          <a:bodyPr>
            <a:normAutofit/>
          </a:bodyPr>
          <a:lstStyle/>
          <a:p>
            <a:r>
              <a:rPr lang="ru-RU" sz="2000" dirty="0" smtClean="0"/>
              <a:t>В интернете мы нашли несколько вариантов модульных картин. Все они яркие, сочные, разные по жанрам, но в магазине мы увидели красивую ткань с изображением снегирей и она нам подошла по цветовой гамме класса. На ней мы и решили остановиться.</a:t>
            </a:r>
            <a:endParaRPr lang="ru-RU" sz="2000" dirty="0"/>
          </a:p>
        </p:txBody>
      </p:sp>
      <p:pic>
        <p:nvPicPr>
          <p:cNvPr id="1026" name="Picture 2" descr="C:\Users\Учитель\Desktop\грл.jpg"/>
          <p:cNvPicPr>
            <a:picLocks noChangeAspect="1" noChangeArrowheads="1"/>
          </p:cNvPicPr>
          <p:nvPr/>
        </p:nvPicPr>
        <p:blipFill>
          <a:blip r:embed="rId2" cstate="print"/>
          <a:srcRect/>
          <a:stretch>
            <a:fillRect/>
          </a:stretch>
        </p:blipFill>
        <p:spPr bwMode="auto">
          <a:xfrm>
            <a:off x="395536" y="1124744"/>
            <a:ext cx="3676079" cy="2439373"/>
          </a:xfrm>
          <a:prstGeom prst="rect">
            <a:avLst/>
          </a:prstGeom>
          <a:noFill/>
        </p:spPr>
      </p:pic>
      <p:pic>
        <p:nvPicPr>
          <p:cNvPr id="1027" name="Picture 3" descr="C:\Users\Учитель\Desktop\Аромат-сакуры.jpg"/>
          <p:cNvPicPr>
            <a:picLocks noChangeAspect="1" noChangeArrowheads="1"/>
          </p:cNvPicPr>
          <p:nvPr/>
        </p:nvPicPr>
        <p:blipFill>
          <a:blip r:embed="rId3" cstate="print"/>
          <a:srcRect/>
          <a:stretch>
            <a:fillRect/>
          </a:stretch>
        </p:blipFill>
        <p:spPr bwMode="auto">
          <a:xfrm>
            <a:off x="4860032" y="1124744"/>
            <a:ext cx="3883032" cy="264776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Инструменты и материалы</a:t>
            </a:r>
            <a:endParaRPr lang="ru-RU" dirty="0"/>
          </a:p>
        </p:txBody>
      </p:sp>
      <p:sp>
        <p:nvSpPr>
          <p:cNvPr id="3" name="Содержимое 2"/>
          <p:cNvSpPr>
            <a:spLocks noGrp="1"/>
          </p:cNvSpPr>
          <p:nvPr>
            <p:ph idx="1"/>
          </p:nvPr>
        </p:nvSpPr>
        <p:spPr/>
        <p:txBody>
          <a:bodyPr/>
          <a:lstStyle/>
          <a:p>
            <a:r>
              <a:rPr lang="ru-RU" dirty="0" smtClean="0"/>
              <a:t>Ткань –бязь- 1,5 метра</a:t>
            </a:r>
          </a:p>
          <a:p>
            <a:r>
              <a:rPr lang="ru-RU" dirty="0" smtClean="0"/>
              <a:t>Фанерка -1,5 метра</a:t>
            </a:r>
          </a:p>
          <a:p>
            <a:r>
              <a:rPr lang="ru-RU" dirty="0" smtClean="0"/>
              <a:t>Скрепки </a:t>
            </a:r>
          </a:p>
          <a:p>
            <a:r>
              <a:rPr lang="ru-RU" dirty="0" smtClean="0"/>
              <a:t> Клей-пистолет </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ПОСЛЕДОВАТЕЛЬНОСТЬ       ВЫПОЛНЕНИЯ:</a:t>
            </a:r>
            <a:endParaRPr lang="ru-RU" dirty="0"/>
          </a:p>
        </p:txBody>
      </p:sp>
      <p:sp>
        <p:nvSpPr>
          <p:cNvPr id="3" name="Содержимое 2"/>
          <p:cNvSpPr>
            <a:spLocks noGrp="1"/>
          </p:cNvSpPr>
          <p:nvPr>
            <p:ph idx="1"/>
          </p:nvPr>
        </p:nvSpPr>
        <p:spPr/>
        <p:txBody>
          <a:bodyPr/>
          <a:lstStyle/>
          <a:p>
            <a:pPr marL="578358" indent="-514350">
              <a:buAutoNum type="arabicPeriod"/>
            </a:pPr>
            <a:r>
              <a:rPr lang="ru-RU" dirty="0" smtClean="0"/>
              <a:t>Разрезали фанерку на </a:t>
            </a:r>
            <a:r>
              <a:rPr lang="ru-RU" dirty="0" err="1" smtClean="0"/>
              <a:t>детали,в</a:t>
            </a:r>
            <a:r>
              <a:rPr lang="ru-RU" dirty="0" smtClean="0"/>
              <a:t> этом нам помог учитель труда.</a:t>
            </a:r>
          </a:p>
          <a:p>
            <a:pPr marL="578358" indent="-514350">
              <a:buAutoNum type="arabicPeriod"/>
            </a:pPr>
            <a:r>
              <a:rPr lang="ru-RU" dirty="0" smtClean="0"/>
              <a:t>Разрезали ткань по нужным размерам.</a:t>
            </a:r>
          </a:p>
          <a:p>
            <a:pPr marL="578358" indent="-514350">
              <a:buAutoNum type="arabicPeriod"/>
            </a:pPr>
            <a:endParaRPr lang="ru-RU" dirty="0" smtClean="0"/>
          </a:p>
          <a:p>
            <a:pPr marL="578358" indent="-514350">
              <a:buAutoNum type="arabicPeriod"/>
            </a:pPr>
            <a:endParaRPr lang="ru-RU" dirty="0" smtClean="0"/>
          </a:p>
          <a:p>
            <a:pPr marL="578358" indent="-514350">
              <a:buNone/>
            </a:pPr>
            <a:endParaRPr lang="ru-RU" dirty="0"/>
          </a:p>
        </p:txBody>
      </p:sp>
      <p:pic>
        <p:nvPicPr>
          <p:cNvPr id="1026" name="Picture 2" descr="C:\Users\Учитель\Desktop\kXadLfbwDys.jpg"/>
          <p:cNvPicPr>
            <a:picLocks noChangeAspect="1" noChangeArrowheads="1"/>
          </p:cNvPicPr>
          <p:nvPr/>
        </p:nvPicPr>
        <p:blipFill>
          <a:blip r:embed="rId2" cstate="print"/>
          <a:srcRect/>
          <a:stretch>
            <a:fillRect/>
          </a:stretch>
        </p:blipFill>
        <p:spPr bwMode="auto">
          <a:xfrm>
            <a:off x="4716016" y="3501008"/>
            <a:ext cx="1686686" cy="29813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144</TotalTime>
  <Words>346</Words>
  <Application>Microsoft Office PowerPoint</Application>
  <PresentationFormat>Экран (4:3)</PresentationFormat>
  <Paragraphs>61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Яркая</vt:lpstr>
      <vt:lpstr>Модульная картина «снегири»</vt:lpstr>
      <vt:lpstr>              ВВЕДЕНИЕ</vt:lpstr>
      <vt:lpstr>           Цель проекта:</vt:lpstr>
      <vt:lpstr>        Задачи проекта:</vt:lpstr>
      <vt:lpstr>Немного истории :</vt:lpstr>
      <vt:lpstr>Слайд 6</vt:lpstr>
      <vt:lpstr>БАНК ИДЕЙ</vt:lpstr>
      <vt:lpstr>Инструменты и материалы</vt:lpstr>
      <vt:lpstr> ПОСЛЕДОВАТЕЛЬНОСТЬ       ВЫПОЛНЕНИЯ:</vt:lpstr>
      <vt:lpstr> ПОСЛЕДОВАТЕЛЬНОСТЬ       ВЫПОЛНЕНИЯ:</vt:lpstr>
      <vt:lpstr>ЭКОНОМИЧЕСКОЕ ОБОСНОВАНИЕ:</vt:lpstr>
      <vt:lpstr>                Вывод:</vt:lpstr>
      <vt:lpstr>            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Модульная картина снегири</dc:title>
  <dc:creator>Организатор</dc:creator>
  <cp:lastModifiedBy>Учитель</cp:lastModifiedBy>
  <cp:revision>11</cp:revision>
  <dcterms:created xsi:type="dcterms:W3CDTF">2016-04-19T09:54:03Z</dcterms:created>
  <dcterms:modified xsi:type="dcterms:W3CDTF">2016-04-20T08:39:39Z</dcterms:modified>
</cp:coreProperties>
</file>