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CB1D-6B2F-467D-9AF9-8F2C0D99D5A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FD55-BAAA-4E50-A77A-91DF6D924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500174"/>
            <a:ext cx="6838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Флористический коллаж 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428868"/>
            <a:ext cx="6248827" cy="144655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«Вдохновение»</a:t>
            </a:r>
            <a:endParaRPr lang="ru-RU" sz="8800" b="1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214290"/>
            <a:ext cx="5544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Муниципальное образовательное учреждение 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Кузнечихинская</a:t>
            </a:r>
            <a:r>
              <a:rPr lang="ru-RU" dirty="0" smtClean="0">
                <a:solidFill>
                  <a:schemeClr val="bg1"/>
                </a:solidFill>
              </a:rPr>
              <a:t> средняя общеобразовательная школа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Ярославского муниципального района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3911" y="3929066"/>
            <a:ext cx="29000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Выполнили: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учащиеся 3-а класса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Руководитель: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Е.П.Андреева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85786" y="285728"/>
            <a:ext cx="7575550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FFFF00"/>
                </a:solidFill>
                <a:latin typeface="Constantia" pitchFamily="18" charset="0"/>
              </a:rPr>
              <a:t>Экономическое обоснование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285784" y="1857364"/>
            <a:ext cx="921550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358662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 материалы для выполнения коллажа у нас были в классе. Бусины,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пайетки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блестки, а также клеевой пистолет были в кабинете учителя технологии. Это значит,  что выполнение коллажа нам обошлось абсолютно бесплатно, подобная работа в магазине стоит не менее 1000 рублей!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357686" y="4000504"/>
            <a:ext cx="635796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Приукрасит быт гостиной,</a:t>
            </a:r>
            <a:b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Или в классе при делах,</a:t>
            </a:r>
            <a:b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Выполнили мы картину,</a:t>
            </a:r>
            <a:b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Чтобы все сказали «Ах»!</a:t>
            </a:r>
            <a:r>
              <a:rPr lang="ru-RU" sz="36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36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71802" y="285728"/>
            <a:ext cx="3487406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FFFF00"/>
                </a:solidFill>
                <a:latin typeface="Constantia" pitchFamily="18" charset="0"/>
              </a:rPr>
              <a:t>Заключение:</a:t>
            </a:r>
            <a:endParaRPr lang="ru-RU" sz="40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1214422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работы мы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новые знания, которые пригодятся нам в дальнейшем. Интересно было знакомиться с историей появления коллажа.  Работа над проектом была очень увлекательна и поучительная, мы  не только освоили новую  технику, но и личным примером показали необходимость бережного отношения к окружающей среде! Тем более что старые вещи из шкафа теперь украшают стены нашего класса, только в новом образе!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атя\Desktop\DSC_06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357694"/>
            <a:ext cx="342902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28" y="714357"/>
            <a:ext cx="85725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Целью нашей работы является: </a:t>
            </a:r>
            <a:endParaRPr lang="ru-RU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изготовить 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флористический  коллаж «Вдохновение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старых вещей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 нужно решить следующие 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r>
              <a:rPr kumimoji="0" lang="ru-RU" sz="3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3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ru-RU" sz="33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Изучить историю возникновения флористического коллажа;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7563" algn="l"/>
              </a:tabLst>
            </a:pPr>
            <a:endParaRPr kumimoji="0" lang="ru-RU" sz="33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ru-RU" sz="33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Совершенствовать свои умения и навыки;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17563" algn="l"/>
              </a:tabLst>
            </a:pPr>
            <a:endParaRPr kumimoji="0" lang="ru-RU" sz="33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17563" algn="l"/>
              </a:tabLst>
            </a:pPr>
            <a:r>
              <a:rPr kumimoji="0" lang="ru-RU" sz="3300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 представление о необходимости бережного отношения к окружающей среде  через различные виды деятельности.      </a:t>
            </a:r>
            <a:endParaRPr kumimoji="0" lang="ru-RU" sz="33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09850" y="539750"/>
            <a:ext cx="4410075" cy="70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Актуальность:  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2285992"/>
            <a:ext cx="8572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тема позволяет  развивать творческие  и художественные способности, а также уменьшить выбросы в окружающую среду.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3357554" y="2928934"/>
            <a:ext cx="2000264" cy="16573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Флористический </a:t>
            </a:r>
          </a:p>
          <a:p>
            <a:pPr algn="ctr" rtl="0"/>
            <a:r>
              <a:rPr lang="ru-RU" sz="3600" b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/>
              </a:rPr>
              <a:t>коллаж</a:t>
            </a:r>
            <a:endParaRPr lang="ru-RU" sz="3600" b="1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23556" name="Picture 4" descr="0_6fe7c_ac4f1b7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214554"/>
            <a:ext cx="4071966" cy="3924303"/>
          </a:xfrm>
          <a:prstGeom prst="rect">
            <a:avLst/>
          </a:prstGeom>
          <a:noFill/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3857620" y="785794"/>
            <a:ext cx="2019300" cy="1619250"/>
          </a:xfrm>
          <a:prstGeom prst="cloudCallout">
            <a:avLst>
              <a:gd name="adj1" fmla="val -43366"/>
              <a:gd name="adj2" fmla="val 60352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История возникновения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500826" y="2071678"/>
            <a:ext cx="2019300" cy="1619250"/>
          </a:xfrm>
          <a:prstGeom prst="cloudCallout">
            <a:avLst>
              <a:gd name="adj1" fmla="val -70536"/>
              <a:gd name="adj2" fmla="val 5427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Технология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изготовления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00760" y="4929198"/>
            <a:ext cx="2019300" cy="1619250"/>
          </a:xfrm>
          <a:prstGeom prst="cloudCallout">
            <a:avLst>
              <a:gd name="adj1" fmla="val -61287"/>
              <a:gd name="adj2" fmla="val -4552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Материалы 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инструменты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AutoShape 1"/>
          <p:cNvSpPr>
            <a:spLocks noChangeArrowheads="1"/>
          </p:cNvSpPr>
          <p:nvPr/>
        </p:nvSpPr>
        <p:spPr bwMode="auto">
          <a:xfrm>
            <a:off x="785786" y="4929198"/>
            <a:ext cx="2714644" cy="1619250"/>
          </a:xfrm>
          <a:prstGeom prst="cloudCallout">
            <a:avLst>
              <a:gd name="adj1" fmla="val 41510"/>
              <a:gd name="adj2" fmla="val -7967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Исследовательская деятельность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00034" y="1857364"/>
            <a:ext cx="2019301" cy="1619250"/>
          </a:xfrm>
          <a:prstGeom prst="cloudCallout">
            <a:avLst>
              <a:gd name="adj1" fmla="val 70573"/>
              <a:gd name="adj2" fmla="val 2641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Идеи 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16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творческие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способности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pic>
        <p:nvPicPr>
          <p:cNvPr id="22530" name="Picture 2" descr="C:\Users\Катя\Desktop\Vase_with_flow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500306"/>
            <a:ext cx="2000264" cy="280291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7158" y="1285860"/>
            <a:ext cx="83582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Флористический коллаж — это особый метод создания художественных  композиций.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Основной его принцип –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своего рода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мозаики   из разнородных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материалов. Кусочки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ткани, обрывки газетных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книжных страниц, пуговицы, деревянная стружа—в общем, все, что окажется под рукой.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214290"/>
            <a:ext cx="68957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и современность</a:t>
            </a:r>
            <a:r>
              <a:rPr lang="ru-RU" sz="4000" dirty="0" smtClean="0">
                <a:solidFill>
                  <a:srgbClr val="FFFF00"/>
                </a:solidFill>
              </a:rPr>
              <a:t>: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pic>
        <p:nvPicPr>
          <p:cNvPr id="21505" name="Picture 1" descr="25b6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643050"/>
            <a:ext cx="5143536" cy="3851655"/>
          </a:xfrm>
          <a:prstGeom prst="rect">
            <a:avLst/>
          </a:prstGeom>
          <a:noFill/>
          <a:ln w="9525">
            <a:solidFill>
              <a:schemeClr val="bg1"/>
            </a:solidFill>
            <a:prstDash val="sysDot"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86050" y="357166"/>
            <a:ext cx="33934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Анализ идеи: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571472" y="357166"/>
            <a:ext cx="8286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dirty="0">
                <a:solidFill>
                  <a:srgbClr val="FFFF00"/>
                </a:solidFill>
                <a:latin typeface="Constantia" pitchFamily="18" charset="0"/>
              </a:rPr>
              <a:t>Т</a:t>
            </a:r>
            <a:r>
              <a:rPr lang="ru-RU" sz="4800" b="1" dirty="0" smtClean="0">
                <a:solidFill>
                  <a:srgbClr val="FFFF00"/>
                </a:solidFill>
                <a:latin typeface="Constantia" pitchFamily="18" charset="0"/>
              </a:rPr>
              <a:t>ехнология изготовления:</a:t>
            </a:r>
            <a:endParaRPr lang="ru-RU" sz="48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Катя\Desktop\90572424_IMG_70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2305050" cy="1743075"/>
          </a:xfrm>
          <a:prstGeom prst="rect">
            <a:avLst/>
          </a:prstGeom>
          <a:noFill/>
        </p:spPr>
      </p:pic>
      <p:pic>
        <p:nvPicPr>
          <p:cNvPr id="2051" name="Picture 3" descr="C:\Users\Катя\Desktop\18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500174"/>
            <a:ext cx="2195261" cy="2212965"/>
          </a:xfrm>
          <a:prstGeom prst="rect">
            <a:avLst/>
          </a:prstGeom>
          <a:noFill/>
        </p:spPr>
      </p:pic>
      <p:pic>
        <p:nvPicPr>
          <p:cNvPr id="2052" name="Picture 4" descr="C:\Users\Катя\Desktop\DSC_06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1643050"/>
            <a:ext cx="2571736" cy="1714491"/>
          </a:xfrm>
          <a:prstGeom prst="rect">
            <a:avLst/>
          </a:prstGeom>
          <a:noFill/>
        </p:spPr>
      </p:pic>
      <p:pic>
        <p:nvPicPr>
          <p:cNvPr id="2053" name="Picture 5" descr="C:\Users\Катя\Desktop\DSC_069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4357694"/>
            <a:ext cx="3143272" cy="2095515"/>
          </a:xfrm>
          <a:prstGeom prst="rect">
            <a:avLst/>
          </a:prstGeom>
          <a:noFill/>
        </p:spPr>
      </p:pic>
      <p:pic>
        <p:nvPicPr>
          <p:cNvPr id="2054" name="Picture 6" descr="C:\Users\Катя\Desktop\DSC_069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4357694"/>
            <a:ext cx="3217030" cy="21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Катя\Desktop\900e1f25ad18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153" cy="6858000"/>
          </a:xfrm>
          <a:prstGeom prst="rect">
            <a:avLst/>
          </a:prstGeom>
          <a:noFill/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14282" y="1357298"/>
            <a:ext cx="87154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Скопления отходов из пластмасс образуют в Мировом океане под воздействием течений особые мусорные пятна.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Пластмассовый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мусор опасен ещё и тем, что морские животные, зачастую, могут не разглядеть прозрачные частицы, плавающие по поверхности, и токсичные отходы попадают им в желудок, часто становясь причиной их гибели.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57166"/>
            <a:ext cx="8286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FFFF00"/>
                </a:solidFill>
                <a:latin typeface="Constantia" pitchFamily="18" charset="0"/>
              </a:rPr>
              <a:t>Экологическое обоснование:</a:t>
            </a:r>
            <a:endParaRPr lang="ru-RU" sz="4400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pic>
        <p:nvPicPr>
          <p:cNvPr id="19457" name="Picture 1" descr="C:\Users\Катя\Desktop\funn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71942"/>
            <a:ext cx="3286148" cy="246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349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18</cp:revision>
  <dcterms:created xsi:type="dcterms:W3CDTF">2014-04-16T05:11:02Z</dcterms:created>
  <dcterms:modified xsi:type="dcterms:W3CDTF">2014-04-17T04:35:16Z</dcterms:modified>
</cp:coreProperties>
</file>