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F656-24D3-4237-87B5-AF8A02833AE1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0A189-04CE-4114-A3D5-1B67C60FF6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416_5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1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30160" y="332656"/>
            <a:ext cx="7011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ШАРЛОТКА?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628800"/>
            <a:ext cx="767832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А- пирог с яблоками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Б-  лодка, в форме шара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416_5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1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1383" y="332656"/>
            <a:ext cx="7708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КАРБЮРАТОР?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4854" y="1628800"/>
            <a:ext cx="62878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А- военный корабль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Б-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деталь в машине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416_5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1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80389" y="332656"/>
            <a:ext cx="51106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Wi-Fi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2460" y="1628800"/>
            <a:ext cx="670766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А- поп-группа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Б- беспроводной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интернет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416_5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1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40782" y="332656"/>
            <a:ext cx="5989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БУЛЛИТ?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0901" y="1628800"/>
            <a:ext cx="639579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А- 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трафной 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бросок в хоккее</a:t>
            </a:r>
          </a:p>
          <a:p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Б- большая бутылка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 водой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416_5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1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3491" y="332656"/>
            <a:ext cx="6364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ПОМЕЛО?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1916832"/>
            <a:ext cx="65138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А-  метла для уборки</a:t>
            </a:r>
          </a:p>
          <a:p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Б- фрукт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416_5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1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09322" y="332656"/>
            <a:ext cx="5652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ХАРЧО?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0901" y="1628800"/>
            <a:ext cx="463011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А- горячий чай</a:t>
            </a:r>
          </a:p>
          <a:p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Б- острый суп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Сергей\Desktop\416_5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21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42532" y="332656"/>
            <a:ext cx="5386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РЮШ 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0901" y="1628800"/>
            <a:ext cx="610538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А- друг </a:t>
            </a:r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Нюши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из </a:t>
            </a:r>
          </a:p>
          <a:p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смешариков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Б- ткань собранная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складку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4</cp:revision>
  <dcterms:created xsi:type="dcterms:W3CDTF">2014-12-01T08:21:28Z</dcterms:created>
  <dcterms:modified xsi:type="dcterms:W3CDTF">2014-12-01T08:55:27Z</dcterms:modified>
</cp:coreProperties>
</file>