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469-0086-4084-A8A8-815B7364AF1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0B09-5649-4368-B9A0-CBFDCC7E5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469-0086-4084-A8A8-815B7364AF1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0B09-5649-4368-B9A0-CBFDCC7E5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469-0086-4084-A8A8-815B7364AF1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0B09-5649-4368-B9A0-CBFDCC7E5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469-0086-4084-A8A8-815B7364AF1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0B09-5649-4368-B9A0-CBFDCC7E5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469-0086-4084-A8A8-815B7364AF1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0B09-5649-4368-B9A0-CBFDCC7E5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469-0086-4084-A8A8-815B7364AF1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0B09-5649-4368-B9A0-CBFDCC7E5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469-0086-4084-A8A8-815B7364AF1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0B09-5649-4368-B9A0-CBFDCC7E5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469-0086-4084-A8A8-815B7364AF1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0B09-5649-4368-B9A0-CBFDCC7E5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469-0086-4084-A8A8-815B7364AF1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0B09-5649-4368-B9A0-CBFDCC7E5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469-0086-4084-A8A8-815B7364AF1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0B09-5649-4368-B9A0-CBFDCC7E5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469-0086-4084-A8A8-815B7364AF1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0B09-5649-4368-B9A0-CBFDCC7E5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6B469-0086-4084-A8A8-815B7364AF1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D0B09-5649-4368-B9A0-CBFDCC7E5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72;&#1090;&#1103;\Desktop\&#1084;&#1072;&#1089;&#1090;&#1077;&#1088;%20&#1082;&#1083;&#1072;&#1089;\&#1057;&#1084;&#1077;&#1096;&#1072;&#1088;&#1080;&#1082;&#1080;%20-%20&#1084;&#1072;&#1083;&#1080;&#1085;&#1082;&#1072;%20%20(audiopoisk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0"/>
            <a:ext cx="2411760" cy="2411760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" name="Смешарики - малинк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604448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411760" cy="2411760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3074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501008"/>
            <a:ext cx="1728192" cy="1740000"/>
          </a:xfrm>
          <a:prstGeom prst="rect">
            <a:avLst/>
          </a:prstGeom>
          <a:noFill/>
        </p:spPr>
      </p:pic>
      <p:pic>
        <p:nvPicPr>
          <p:cNvPr id="4098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2852936"/>
            <a:ext cx="1367174" cy="1376518"/>
          </a:xfrm>
          <a:prstGeom prst="rect">
            <a:avLst/>
          </a:prstGeom>
          <a:noFill/>
        </p:spPr>
      </p:pic>
      <p:pic>
        <p:nvPicPr>
          <p:cNvPr id="5122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3980262"/>
            <a:ext cx="936104" cy="94250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411760" cy="2411760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3074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501008"/>
            <a:ext cx="1728192" cy="1740000"/>
          </a:xfrm>
          <a:prstGeom prst="rect">
            <a:avLst/>
          </a:prstGeom>
          <a:noFill/>
        </p:spPr>
      </p:pic>
      <p:pic>
        <p:nvPicPr>
          <p:cNvPr id="4098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2852936"/>
            <a:ext cx="1367174" cy="1376518"/>
          </a:xfrm>
          <a:prstGeom prst="rect">
            <a:avLst/>
          </a:prstGeom>
          <a:noFill/>
        </p:spPr>
      </p:pic>
      <p:pic>
        <p:nvPicPr>
          <p:cNvPr id="5122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7" y="3501008"/>
            <a:ext cx="1222181" cy="1230534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411760" cy="2411760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3074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501008"/>
            <a:ext cx="1728192" cy="1740000"/>
          </a:xfrm>
          <a:prstGeom prst="rect">
            <a:avLst/>
          </a:prstGeom>
          <a:noFill/>
        </p:spPr>
      </p:pic>
      <p:pic>
        <p:nvPicPr>
          <p:cNvPr id="4098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2852936"/>
            <a:ext cx="1367174" cy="1376518"/>
          </a:xfrm>
          <a:prstGeom prst="rect">
            <a:avLst/>
          </a:prstGeom>
          <a:noFill/>
        </p:spPr>
      </p:pic>
      <p:pic>
        <p:nvPicPr>
          <p:cNvPr id="5122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2204864"/>
            <a:ext cx="1222181" cy="1230534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411760" cy="2411760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3074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501008"/>
            <a:ext cx="1728192" cy="1740000"/>
          </a:xfrm>
          <a:prstGeom prst="rect">
            <a:avLst/>
          </a:prstGeom>
          <a:noFill/>
        </p:spPr>
      </p:pic>
      <p:pic>
        <p:nvPicPr>
          <p:cNvPr id="4098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2852936"/>
            <a:ext cx="1367174" cy="1376518"/>
          </a:xfrm>
          <a:prstGeom prst="rect">
            <a:avLst/>
          </a:prstGeom>
          <a:noFill/>
        </p:spPr>
      </p:pic>
      <p:pic>
        <p:nvPicPr>
          <p:cNvPr id="5122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2204864"/>
            <a:ext cx="1222181" cy="1230534"/>
          </a:xfrm>
          <a:prstGeom prst="rect">
            <a:avLst/>
          </a:prstGeom>
          <a:noFill/>
        </p:spPr>
      </p:pic>
      <p:pic>
        <p:nvPicPr>
          <p:cNvPr id="6146" name="Picture 2" descr="E:\ОРГАНИЗАТОР\Desktop\мастер клас\red-free-clothing-hat-adventurer-funny-hat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1988840"/>
            <a:ext cx="1108489" cy="677218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411760" cy="2411760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872208"/>
            <a:ext cx="2088232" cy="2088232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916832"/>
            <a:ext cx="2088232" cy="2088232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3068960"/>
            <a:ext cx="2088232" cy="2088232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  <p:pic>
        <p:nvPicPr>
          <p:cNvPr id="8194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1700808"/>
            <a:ext cx="495102" cy="54296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  <p:pic>
        <p:nvPicPr>
          <p:cNvPr id="8194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700808"/>
            <a:ext cx="495102" cy="542962"/>
          </a:xfrm>
          <a:prstGeom prst="rect">
            <a:avLst/>
          </a:prstGeom>
          <a:noFill/>
        </p:spPr>
      </p:pic>
      <p:pic>
        <p:nvPicPr>
          <p:cNvPr id="9218" name="Picture 2" descr="E:\ОРГАНИЗАТОР\Desktop\мастер клас\444932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71116" y="2132856"/>
            <a:ext cx="1342232" cy="1198114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  <p:pic>
        <p:nvPicPr>
          <p:cNvPr id="8194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700808"/>
            <a:ext cx="495102" cy="542962"/>
          </a:xfrm>
          <a:prstGeom prst="rect">
            <a:avLst/>
          </a:prstGeom>
          <a:noFill/>
        </p:spPr>
      </p:pic>
      <p:pic>
        <p:nvPicPr>
          <p:cNvPr id="9218" name="Picture 2" descr="E:\ОРГАНИЗАТОР\Desktop\мастер клас\444932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844502"/>
            <a:ext cx="1656184" cy="1478356"/>
          </a:xfrm>
          <a:prstGeom prst="rect">
            <a:avLst/>
          </a:prstGeom>
          <a:noFill/>
        </p:spPr>
      </p:pic>
      <p:pic>
        <p:nvPicPr>
          <p:cNvPr id="9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492896"/>
            <a:ext cx="495102" cy="54296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411760" cy="2411760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3074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149080"/>
            <a:ext cx="696913" cy="701675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  <p:pic>
        <p:nvPicPr>
          <p:cNvPr id="8194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700808"/>
            <a:ext cx="495102" cy="542962"/>
          </a:xfrm>
          <a:prstGeom prst="rect">
            <a:avLst/>
          </a:prstGeom>
          <a:noFill/>
        </p:spPr>
      </p:pic>
      <p:pic>
        <p:nvPicPr>
          <p:cNvPr id="9218" name="Picture 2" descr="E:\ОРГАНИЗАТОР\Desktop\мастер клас\444932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32656"/>
            <a:ext cx="1656184" cy="1478356"/>
          </a:xfrm>
          <a:prstGeom prst="rect">
            <a:avLst/>
          </a:prstGeom>
          <a:noFill/>
        </p:spPr>
      </p:pic>
      <p:pic>
        <p:nvPicPr>
          <p:cNvPr id="9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492896"/>
            <a:ext cx="495102" cy="542962"/>
          </a:xfrm>
          <a:prstGeom prst="rect">
            <a:avLst/>
          </a:prstGeom>
          <a:noFill/>
        </p:spPr>
      </p:pic>
      <p:pic>
        <p:nvPicPr>
          <p:cNvPr id="10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060848"/>
            <a:ext cx="495102" cy="54296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  <p:pic>
        <p:nvPicPr>
          <p:cNvPr id="8194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700808"/>
            <a:ext cx="495102" cy="542962"/>
          </a:xfrm>
          <a:prstGeom prst="rect">
            <a:avLst/>
          </a:prstGeom>
          <a:noFill/>
        </p:spPr>
      </p:pic>
      <p:pic>
        <p:nvPicPr>
          <p:cNvPr id="9218" name="Picture 2" descr="E:\ОРГАНИЗАТОР\Desktop\мастер клас\444932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332656"/>
            <a:ext cx="1656184" cy="1478356"/>
          </a:xfrm>
          <a:prstGeom prst="rect">
            <a:avLst/>
          </a:prstGeom>
          <a:noFill/>
        </p:spPr>
      </p:pic>
      <p:pic>
        <p:nvPicPr>
          <p:cNvPr id="9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492896"/>
            <a:ext cx="495102" cy="542962"/>
          </a:xfrm>
          <a:prstGeom prst="rect">
            <a:avLst/>
          </a:prstGeom>
          <a:noFill/>
        </p:spPr>
      </p:pic>
      <p:pic>
        <p:nvPicPr>
          <p:cNvPr id="10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060848"/>
            <a:ext cx="495102" cy="542962"/>
          </a:xfrm>
          <a:prstGeom prst="rect">
            <a:avLst/>
          </a:prstGeom>
          <a:noFill/>
        </p:spPr>
      </p:pic>
      <p:pic>
        <p:nvPicPr>
          <p:cNvPr id="11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836712"/>
            <a:ext cx="495102" cy="54296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  <p:pic>
        <p:nvPicPr>
          <p:cNvPr id="8194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700808"/>
            <a:ext cx="495102" cy="542962"/>
          </a:xfrm>
          <a:prstGeom prst="rect">
            <a:avLst/>
          </a:prstGeom>
          <a:noFill/>
        </p:spPr>
      </p:pic>
      <p:pic>
        <p:nvPicPr>
          <p:cNvPr id="9218" name="Picture 2" descr="E:\ОРГАНИЗАТОР\Desktop\мастер клас\444932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04664"/>
            <a:ext cx="2109524" cy="1883020"/>
          </a:xfrm>
          <a:prstGeom prst="rect">
            <a:avLst/>
          </a:prstGeom>
          <a:noFill/>
        </p:spPr>
      </p:pic>
      <p:pic>
        <p:nvPicPr>
          <p:cNvPr id="9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492896"/>
            <a:ext cx="495102" cy="542962"/>
          </a:xfrm>
          <a:prstGeom prst="rect">
            <a:avLst/>
          </a:prstGeom>
          <a:noFill/>
        </p:spPr>
      </p:pic>
      <p:pic>
        <p:nvPicPr>
          <p:cNvPr id="10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060848"/>
            <a:ext cx="495102" cy="542962"/>
          </a:xfrm>
          <a:prstGeom prst="rect">
            <a:avLst/>
          </a:prstGeom>
          <a:noFill/>
        </p:spPr>
      </p:pic>
      <p:pic>
        <p:nvPicPr>
          <p:cNvPr id="11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836712"/>
            <a:ext cx="495102" cy="542962"/>
          </a:xfrm>
          <a:prstGeom prst="rect">
            <a:avLst/>
          </a:prstGeom>
          <a:noFill/>
        </p:spPr>
      </p:pic>
      <p:pic>
        <p:nvPicPr>
          <p:cNvPr id="12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2996952"/>
            <a:ext cx="495102" cy="542962"/>
          </a:xfrm>
          <a:prstGeom prst="rect">
            <a:avLst/>
          </a:prstGeom>
          <a:noFill/>
        </p:spPr>
      </p:pic>
      <p:pic>
        <p:nvPicPr>
          <p:cNvPr id="13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764704"/>
            <a:ext cx="495102" cy="54296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  <p:pic>
        <p:nvPicPr>
          <p:cNvPr id="8194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700808"/>
            <a:ext cx="495102" cy="542962"/>
          </a:xfrm>
          <a:prstGeom prst="rect">
            <a:avLst/>
          </a:prstGeom>
          <a:noFill/>
        </p:spPr>
      </p:pic>
      <p:pic>
        <p:nvPicPr>
          <p:cNvPr id="9218" name="Picture 2" descr="E:\ОРГАНИЗАТОР\Desktop\мастер клас\444932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1268760"/>
            <a:ext cx="1656184" cy="1478356"/>
          </a:xfrm>
          <a:prstGeom prst="rect">
            <a:avLst/>
          </a:prstGeom>
          <a:noFill/>
        </p:spPr>
      </p:pic>
      <p:pic>
        <p:nvPicPr>
          <p:cNvPr id="9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492896"/>
            <a:ext cx="495102" cy="542962"/>
          </a:xfrm>
          <a:prstGeom prst="rect">
            <a:avLst/>
          </a:prstGeom>
          <a:noFill/>
        </p:spPr>
      </p:pic>
      <p:pic>
        <p:nvPicPr>
          <p:cNvPr id="10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060848"/>
            <a:ext cx="495102" cy="542962"/>
          </a:xfrm>
          <a:prstGeom prst="rect">
            <a:avLst/>
          </a:prstGeom>
          <a:noFill/>
        </p:spPr>
      </p:pic>
      <p:pic>
        <p:nvPicPr>
          <p:cNvPr id="13" name="Picture 2" descr="E:\ОРГАНИЗАТОР\Desktop\мастер клас\star-moravian-7105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764704"/>
            <a:ext cx="495102" cy="54296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  <p:pic>
        <p:nvPicPr>
          <p:cNvPr id="10242" name="Picture 2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40568" y="1700808"/>
            <a:ext cx="1947168" cy="1947168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  <p:pic>
        <p:nvPicPr>
          <p:cNvPr id="10242" name="Picture 2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764704"/>
            <a:ext cx="2163192" cy="216319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  <p:pic>
        <p:nvPicPr>
          <p:cNvPr id="10242" name="Picture 2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-285080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  <p:pic>
        <p:nvPicPr>
          <p:cNvPr id="10242" name="Picture 2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0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16832"/>
            <a:ext cx="2363999" cy="3020665"/>
          </a:xfrm>
          <a:prstGeom prst="rect">
            <a:avLst/>
          </a:prstGeom>
          <a:noFill/>
        </p:spPr>
      </p:pic>
      <p:pic>
        <p:nvPicPr>
          <p:cNvPr id="10242" name="Picture 2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0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411760" cy="2411760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3074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645024"/>
            <a:ext cx="1152128" cy="1160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276872"/>
            <a:ext cx="2363999" cy="2660625"/>
          </a:xfrm>
          <a:prstGeom prst="rect">
            <a:avLst/>
          </a:prstGeom>
          <a:noFill/>
        </p:spPr>
      </p:pic>
      <p:pic>
        <p:nvPicPr>
          <p:cNvPr id="10242" name="Picture 2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620688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564904"/>
            <a:ext cx="2363999" cy="2372593"/>
          </a:xfrm>
          <a:prstGeom prst="rect">
            <a:avLst/>
          </a:prstGeom>
          <a:noFill/>
        </p:spPr>
      </p:pic>
      <p:pic>
        <p:nvPicPr>
          <p:cNvPr id="10242" name="Picture 2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0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212976"/>
            <a:ext cx="2363999" cy="1724521"/>
          </a:xfrm>
          <a:prstGeom prst="rect">
            <a:avLst/>
          </a:prstGeom>
          <a:noFill/>
        </p:spPr>
      </p:pic>
      <p:pic>
        <p:nvPicPr>
          <p:cNvPr id="10242" name="Picture 2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692696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861048"/>
            <a:ext cx="2363999" cy="1076449"/>
          </a:xfrm>
          <a:prstGeom prst="rect">
            <a:avLst/>
          </a:prstGeom>
          <a:noFill/>
        </p:spPr>
      </p:pic>
      <p:pic>
        <p:nvPicPr>
          <p:cNvPr id="10242" name="Picture 2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692696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7170" name="Picture 2" descr="E:\ОРГАНИЗАТОР\Desktop\мастер клас\1440051932_snegov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365104"/>
            <a:ext cx="2363999" cy="572393"/>
          </a:xfrm>
          <a:prstGeom prst="rect">
            <a:avLst/>
          </a:prstGeom>
          <a:noFill/>
        </p:spPr>
      </p:pic>
      <p:pic>
        <p:nvPicPr>
          <p:cNvPr id="10242" name="Picture 2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0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10242" name="Picture 2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692696"/>
            <a:ext cx="2448272" cy="2448272"/>
          </a:xfrm>
          <a:prstGeom prst="rect">
            <a:avLst/>
          </a:prstGeom>
          <a:noFill/>
        </p:spPr>
      </p:pic>
      <p:pic>
        <p:nvPicPr>
          <p:cNvPr id="11266" name="Picture 2" descr="E:\ОРГАНИЗАТОР\Desktop\мастер клас\Puddle_Transparent_PNG_C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4509120"/>
            <a:ext cx="2991209" cy="93226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23728" y="2132856"/>
            <a:ext cx="51845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411760" cy="2411760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3074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501008"/>
            <a:ext cx="1728192" cy="1740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411760" cy="2411760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3074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501008"/>
            <a:ext cx="1728192" cy="1740000"/>
          </a:xfrm>
          <a:prstGeom prst="rect">
            <a:avLst/>
          </a:prstGeom>
          <a:noFill/>
        </p:spPr>
      </p:pic>
      <p:pic>
        <p:nvPicPr>
          <p:cNvPr id="4098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293096"/>
            <a:ext cx="696912" cy="701675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411760" cy="2411760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3074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501008"/>
            <a:ext cx="1728192" cy="1740000"/>
          </a:xfrm>
          <a:prstGeom prst="rect">
            <a:avLst/>
          </a:prstGeom>
          <a:noFill/>
        </p:spPr>
      </p:pic>
      <p:pic>
        <p:nvPicPr>
          <p:cNvPr id="4098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861048"/>
            <a:ext cx="1008112" cy="101500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411760" cy="2411760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3074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501008"/>
            <a:ext cx="1728192" cy="1740000"/>
          </a:xfrm>
          <a:prstGeom prst="rect">
            <a:avLst/>
          </a:prstGeom>
          <a:noFill/>
        </p:spPr>
      </p:pic>
      <p:pic>
        <p:nvPicPr>
          <p:cNvPr id="4098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3643548"/>
            <a:ext cx="1224136" cy="123250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411760" cy="2411760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3074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501008"/>
            <a:ext cx="1728192" cy="1740000"/>
          </a:xfrm>
          <a:prstGeom prst="rect">
            <a:avLst/>
          </a:prstGeom>
          <a:noFill/>
        </p:spPr>
      </p:pic>
      <p:pic>
        <p:nvPicPr>
          <p:cNvPr id="4098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2852936"/>
            <a:ext cx="1367174" cy="1376518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ОРГАНИЗАТОР\Desktop\мастер клас\0_35469_badfcc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411760" cy="2411760"/>
          </a:xfrm>
          <a:prstGeom prst="rect">
            <a:avLst/>
          </a:prstGeom>
          <a:noFill/>
        </p:spPr>
      </p:pic>
      <p:pic>
        <p:nvPicPr>
          <p:cNvPr id="14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331640" cy="1718612"/>
          </a:xfrm>
          <a:prstGeom prst="rect">
            <a:avLst/>
          </a:prstGeom>
          <a:noFill/>
        </p:spPr>
      </p:pic>
      <p:pic>
        <p:nvPicPr>
          <p:cNvPr id="2061" name="Picture 13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293096"/>
            <a:ext cx="7272808" cy="1601092"/>
          </a:xfrm>
          <a:prstGeom prst="rect">
            <a:avLst/>
          </a:prstGeom>
          <a:noFill/>
        </p:spPr>
      </p:pic>
      <p:pic>
        <p:nvPicPr>
          <p:cNvPr id="17" name="Picture 7" descr="E:\ОРГАНИЗАТОР\Desktop\мастер клас\0_6fa15_47180b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4584" y="4509120"/>
            <a:ext cx="12673408" cy="3069821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мастер клас\0_15d5f1_44113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70268" cy="3059064"/>
          </a:xfrm>
          <a:prstGeom prst="rect">
            <a:avLst/>
          </a:prstGeom>
          <a:noFill/>
        </p:spPr>
      </p:pic>
      <p:pic>
        <p:nvPicPr>
          <p:cNvPr id="3074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501008"/>
            <a:ext cx="1728192" cy="1740000"/>
          </a:xfrm>
          <a:prstGeom prst="rect">
            <a:avLst/>
          </a:prstGeom>
          <a:noFill/>
        </p:spPr>
      </p:pic>
      <p:pic>
        <p:nvPicPr>
          <p:cNvPr id="4098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2852936"/>
            <a:ext cx="1367174" cy="1376518"/>
          </a:xfrm>
          <a:prstGeom prst="rect">
            <a:avLst/>
          </a:prstGeom>
          <a:noFill/>
        </p:spPr>
      </p:pic>
      <p:pic>
        <p:nvPicPr>
          <p:cNvPr id="5122" name="Picture 2" descr="E:\ОРГАНИЗАТОР\Desktop\мастер клас\95414392_emeto_WM_snow_bal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221088"/>
            <a:ext cx="696912" cy="701675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</Words>
  <Application>Microsoft Office PowerPoint</Application>
  <PresentationFormat>Экран (4:3)</PresentationFormat>
  <Paragraphs>1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Организатор</dc:creator>
  <cp:lastModifiedBy>Катя</cp:lastModifiedBy>
  <cp:revision>7</cp:revision>
  <dcterms:created xsi:type="dcterms:W3CDTF">2015-11-13T07:24:24Z</dcterms:created>
  <dcterms:modified xsi:type="dcterms:W3CDTF">2015-11-13T10:18:20Z</dcterms:modified>
</cp:coreProperties>
</file>