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6" r:id="rId5"/>
    <p:sldId id="260" r:id="rId6"/>
    <p:sldId id="267" r:id="rId7"/>
    <p:sldId id="261" r:id="rId8"/>
    <p:sldId id="262" r:id="rId9"/>
    <p:sldId id="263" r:id="rId10"/>
    <p:sldId id="264" r:id="rId11"/>
    <p:sldId id="268" r:id="rId12"/>
    <p:sldId id="269" r:id="rId13"/>
    <p:sldId id="26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F27D52-33BB-49CC-8D25-E9F7E7839A88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C51D8-3BB9-4654-8448-826F60BC9D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92EEA-42B6-4772-B9C8-2C65C5AC3DFC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93189-7EE7-42FB-87B4-FADD0EA0A6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CCBE4-DEAD-47DE-B672-77934ACA6F4A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66CBF-199B-4A60-BAE1-10E9D0F777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ED81A-D8C7-4713-94B4-1C58B49FE3AA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50C92-E340-44E2-AC49-27DF88EA0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212A1-2A0D-4797-B0FF-08E994F4564D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7F282-B2A2-4864-942F-0A388E9856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22C1B-86F7-4AEF-83BF-F41F3D6F5C96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5ED6C-5E15-4C6C-AA79-A74F4CA2FC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55B2A-9FF9-4BEB-B29A-FF8C930F77E9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C97B-5510-49E2-BF79-918FDB40A6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7AAC6-F889-43E5-98CF-AD9F7865DD94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C62AD-185E-4160-9F01-8123D7460B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3FEF-DEC4-4139-B41E-290A46581268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E8A2C-07E5-445F-8839-5C0B556800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D85B0-E8EA-4B8F-ACA0-3C2B2885D2D1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984B8-3B6D-4E2E-A3D0-959F32659E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411F3-5AD0-4739-9952-E656B361E49B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901D-E0CD-4DDF-BCB5-4EFB04B67A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39811B-3B27-4594-8E65-B616E9687B3A}" type="datetimeFigureOut">
              <a:rPr lang="ru-RU" smtClean="0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D39514-01EA-4A24-AAB5-ADB68524ED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41232"/>
            <a:ext cx="8229600" cy="100852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FF0000"/>
                </a:solidFill>
              </a:rPr>
              <a:t>Тесты 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3"/>
          </p:nvPr>
        </p:nvSpPr>
        <p:spPr>
          <a:xfrm>
            <a:off x="1143000" y="1449761"/>
            <a:ext cx="7286625" cy="2654392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/>
              <a:t>Проверочная работа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/>
              <a:t>по ИЗО в 6 классе.</a:t>
            </a:r>
            <a:endParaRPr lang="ru-RU" sz="5400" dirty="0"/>
          </a:p>
        </p:txBody>
      </p:sp>
      <p:sp>
        <p:nvSpPr>
          <p:cNvPr id="13318" name="Рисунок 3"/>
          <p:cNvSpPr>
            <a:spLocks noGrp="1"/>
          </p:cNvSpPr>
          <p:nvPr>
            <p:ph sz="quarter" idx="14"/>
          </p:nvPr>
        </p:nvSpPr>
        <p:spPr>
          <a:xfrm flipV="1">
            <a:off x="2928938" y="6051177"/>
            <a:ext cx="6215062" cy="34177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endParaRPr lang="ru-RU" sz="2400" b="1" smtClean="0"/>
          </a:p>
        </p:txBody>
      </p:sp>
      <p:sp>
        <p:nvSpPr>
          <p:cNvPr id="13315" name="Рисунок 3"/>
          <p:cNvSpPr>
            <a:spLocks noGrp="1"/>
          </p:cNvSpPr>
          <p:nvPr/>
        </p:nvSpPr>
        <p:spPr bwMode="auto">
          <a:xfrm flipV="1">
            <a:off x="4572000" y="3908052"/>
            <a:ext cx="4176713" cy="127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/>
          </a:p>
        </p:txBody>
      </p:sp>
      <p:sp>
        <p:nvSpPr>
          <p:cNvPr id="13316" name="Рисунок 3"/>
          <p:cNvSpPr>
            <a:spLocks noGrp="1"/>
          </p:cNvSpPr>
          <p:nvPr/>
        </p:nvSpPr>
        <p:spPr bwMode="auto">
          <a:xfrm flipV="1">
            <a:off x="4500563" y="4223218"/>
            <a:ext cx="3676650" cy="96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/>
          </a:p>
        </p:txBody>
      </p:sp>
      <p:sp>
        <p:nvSpPr>
          <p:cNvPr id="13317" name="Рисунок 3"/>
          <p:cNvSpPr>
            <a:spLocks noGrp="1"/>
          </p:cNvSpPr>
          <p:nvPr/>
        </p:nvSpPr>
        <p:spPr bwMode="auto">
          <a:xfrm rot="10800000" flipV="1">
            <a:off x="5651499" y="3342827"/>
            <a:ext cx="3168972" cy="216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928688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9. В картине В.Васнецова «Богатыри» композиция: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а) асимметричная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б) симметричная</a:t>
            </a:r>
            <a:endParaRPr lang="ru-RU" sz="3600" b="1" smtClean="0">
              <a:solidFill>
                <a:srgbClr val="FF0000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85813"/>
            <a:ext cx="8229600" cy="4929187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10.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Как называется жанр изобразительного искусства, в котором изображают природу?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Живопись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Анималистический жанр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Натюрморт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Пейзаж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Портрет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92931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11.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Материалы, 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испльзуемые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в графике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Акварель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Глина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Пластилин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Карандаш,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Уголь,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Фломастеры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Гуашь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571500"/>
            <a:ext cx="7900987" cy="5753100"/>
          </a:xfrm>
        </p:spPr>
        <p:txBody>
          <a:bodyPr>
            <a:normAutofit fontScale="925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12.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Как называется жанр изобразительного искусства, в котором изображают неодушевлённые 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предметы,организованные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в  группу?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Автопортрет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Пейзаж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Живопись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Портрет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Натюрморт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>
                <a:latin typeface="Arial" charset="0"/>
              </a:rPr>
              <a:t>1. линия</a:t>
            </a:r>
          </a:p>
          <a:p>
            <a:r>
              <a:rPr lang="ru-RU" sz="3200" smtClean="0">
                <a:latin typeface="Arial" charset="0"/>
              </a:rPr>
              <a:t>2. цветовое пятно</a:t>
            </a:r>
          </a:p>
          <a:p>
            <a:r>
              <a:rPr lang="ru-RU" sz="3200" smtClean="0">
                <a:latin typeface="Arial" charset="0"/>
              </a:rPr>
              <a:t>3. цвет</a:t>
            </a:r>
          </a:p>
          <a:p>
            <a:r>
              <a:rPr lang="ru-RU" sz="3200" smtClean="0">
                <a:latin typeface="Arial" charset="0"/>
              </a:rPr>
              <a:t>4. точка</a:t>
            </a:r>
          </a:p>
        </p:txBody>
      </p:sp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323850" y="404813"/>
            <a:ext cx="8820150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" charset="0"/>
              </a:rPr>
              <a:t>Что относится к выразительным средствам живописи?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smtClean="0">
                <a:latin typeface="Arial" charset="0"/>
              </a:rPr>
              <a:t>1.графика</a:t>
            </a:r>
          </a:p>
          <a:p>
            <a:pPr algn="ctr"/>
            <a:r>
              <a:rPr lang="ru-RU" sz="2800" smtClean="0">
                <a:latin typeface="Arial" charset="0"/>
              </a:rPr>
              <a:t>2.дизайн</a:t>
            </a:r>
          </a:p>
          <a:p>
            <a:pPr algn="ctr"/>
            <a:r>
              <a:rPr lang="ru-RU" sz="2800" smtClean="0">
                <a:latin typeface="Arial" charset="0"/>
              </a:rPr>
              <a:t>3. фото</a:t>
            </a:r>
          </a:p>
          <a:p>
            <a:pPr algn="ctr"/>
            <a:r>
              <a:rPr lang="ru-RU" sz="2800" smtClean="0">
                <a:latin typeface="Arial" charset="0"/>
              </a:rPr>
              <a:t>4. архитектура</a:t>
            </a:r>
          </a:p>
        </p:txBody>
      </p:sp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Arial" charset="0"/>
              </a:rPr>
              <a:t>Что относят к неизобразительному искусству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smtClean="0">
                <a:latin typeface="Arial" charset="0"/>
              </a:rPr>
              <a:t>1. Изображение</a:t>
            </a:r>
          </a:p>
          <a:p>
            <a:pPr algn="ctr"/>
            <a:r>
              <a:rPr lang="ru-RU" sz="2800" smtClean="0">
                <a:latin typeface="Arial" charset="0"/>
              </a:rPr>
              <a:t>2. набросок</a:t>
            </a:r>
          </a:p>
          <a:p>
            <a:pPr algn="ctr"/>
            <a:r>
              <a:rPr lang="ru-RU" sz="2800" smtClean="0">
                <a:latin typeface="Arial" charset="0"/>
              </a:rPr>
              <a:t>3. эскиз</a:t>
            </a:r>
          </a:p>
          <a:p>
            <a:pPr algn="ctr"/>
            <a:r>
              <a:rPr lang="ru-RU" sz="2800" smtClean="0">
                <a:latin typeface="Arial" charset="0"/>
              </a:rPr>
              <a:t>4. зарисовка</a:t>
            </a:r>
          </a:p>
        </p:txBody>
      </p:sp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Что такое рисунок?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Arial" charset="0"/>
              </a:rPr>
              <a:t>1. Скульптура</a:t>
            </a:r>
          </a:p>
          <a:p>
            <a:pPr algn="ctr"/>
            <a:r>
              <a:rPr lang="ru-RU" sz="2800" dirty="0" smtClean="0">
                <a:latin typeface="Arial" charset="0"/>
              </a:rPr>
              <a:t>2.рисунок</a:t>
            </a:r>
          </a:p>
          <a:p>
            <a:pPr algn="ctr"/>
            <a:r>
              <a:rPr lang="ru-RU" sz="2800" dirty="0" smtClean="0">
                <a:latin typeface="Arial" charset="0"/>
              </a:rPr>
              <a:t>3.графика</a:t>
            </a:r>
          </a:p>
          <a:p>
            <a:pPr algn="ctr"/>
            <a:r>
              <a:rPr lang="ru-RU" sz="2800" dirty="0" smtClean="0">
                <a:latin typeface="Arial" charset="0"/>
              </a:rPr>
              <a:t>4пейзаж</a:t>
            </a:r>
          </a:p>
        </p:txBody>
      </p:sp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Выберите жанр ИЗО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smtClean="0">
                <a:latin typeface="Arial" charset="0"/>
              </a:rPr>
              <a:t>1.напишите 5 фамилий художников</a:t>
            </a:r>
          </a:p>
          <a:p>
            <a:pPr algn="ctr"/>
            <a:r>
              <a:rPr lang="ru-RU" sz="2800" smtClean="0">
                <a:latin typeface="Arial" charset="0"/>
              </a:rPr>
              <a:t>2. Нарисуйте работу в жанре живопись, вид пейзаж или натюрморт</a:t>
            </a:r>
          </a:p>
        </p:txBody>
      </p:sp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Творческое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1. Назовите основные цвета: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а) желтый, зеленый, красный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б) красный, синий, зеленый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в) желтый, красный, синий</a:t>
            </a:r>
            <a:r>
              <a:rPr lang="ru-RU" sz="36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цветоведение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71563"/>
            <a:ext cx="6400800" cy="4572000"/>
          </a:xfrm>
        </p:spPr>
        <p:txBody>
          <a:bodyPr/>
          <a:lstStyle/>
          <a:p>
            <a:pPr marR="0" algn="ctr" eaLnBrk="1" hangingPunct="1"/>
            <a:r>
              <a:rPr lang="ru-RU" sz="3600" b="1" u="sng" smtClean="0">
                <a:solidFill>
                  <a:srgbClr val="FF0000"/>
                </a:solidFill>
              </a:rPr>
              <a:t>2. Какие цвета относятся к теплым: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marR="0" algn="ctr" eaLnBrk="1" hangingPunct="1"/>
            <a:endParaRPr lang="ru-RU" sz="3600" b="1" i="1" smtClean="0">
              <a:solidFill>
                <a:srgbClr val="FF0000"/>
              </a:solidFill>
            </a:endParaRPr>
          </a:p>
          <a:p>
            <a:pPr marR="0" algn="ctr" eaLnBrk="1" hangingPunct="1"/>
            <a:r>
              <a:rPr lang="ru-RU" sz="3600" b="1" i="1" smtClean="0">
                <a:solidFill>
                  <a:srgbClr val="FF0000"/>
                </a:solidFill>
              </a:rPr>
              <a:t> а) белый, оранжевый    </a:t>
            </a:r>
          </a:p>
          <a:p>
            <a:pPr marR="0" algn="ctr" eaLnBrk="1" hangingPunct="1"/>
            <a:r>
              <a:rPr lang="ru-RU" sz="3600" b="1" i="1" smtClean="0">
                <a:solidFill>
                  <a:srgbClr val="FF0000"/>
                </a:solidFill>
              </a:rPr>
              <a:t>б) желтый, красный  </a:t>
            </a:r>
          </a:p>
          <a:p>
            <a:pPr marR="0" algn="ctr" eaLnBrk="1" hangingPunct="1"/>
            <a:r>
              <a:rPr lang="ru-RU" sz="3600" b="1" i="1" smtClean="0">
                <a:solidFill>
                  <a:srgbClr val="FF0000"/>
                </a:solidFill>
              </a:rPr>
              <a:t>    в) синий, фиолетовый</a:t>
            </a:r>
            <a:endParaRPr lang="ru-RU" sz="3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1428750" y="1143000"/>
            <a:ext cx="7429500" cy="5181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3.Цвета, которые нельзя получить смешиванием, называются: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а) глухими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     б) основными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 в) звонкими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1285875"/>
            <a:ext cx="6959600" cy="4303713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ru-RU" sz="3600" b="1" u="sng" smtClean="0">
                <a:solidFill>
                  <a:srgbClr val="FF0000"/>
                </a:solidFill>
              </a:rPr>
              <a:t>4. Какие цвета относятся к холодным: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endParaRPr lang="ru-RU" sz="3600" b="1" i="1" smtClean="0">
              <a:solidFill>
                <a:srgbClr val="FF0000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ru-RU" sz="3600" b="1" i="1" smtClean="0">
                <a:solidFill>
                  <a:srgbClr val="FF0000"/>
                </a:solidFill>
              </a:rPr>
              <a:t>а) синий, зеленый     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3600" b="1" i="1" smtClean="0">
                <a:solidFill>
                  <a:srgbClr val="FF0000"/>
                </a:solidFill>
              </a:rPr>
              <a:t> б) голубой, черный    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3600" b="1" i="1" smtClean="0">
                <a:solidFill>
                  <a:srgbClr val="FF0000"/>
                </a:solidFill>
              </a:rPr>
              <a:t>    в) фиолетовый, коричневый</a:t>
            </a:r>
            <a:endParaRPr lang="ru-RU" sz="3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1214438" y="785813"/>
            <a:ext cx="7929562" cy="55387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5.Что может быть одновременно мягким и твердым: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а) краски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б) карандаш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в) ластик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642938"/>
            <a:ext cx="7715250" cy="453390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u="sng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6. </a:t>
            </a:r>
            <a:r>
              <a:rPr lang="ru-RU" sz="3600" b="1" u="sng" dirty="0">
                <a:solidFill>
                  <a:srgbClr val="FF0000"/>
                </a:solidFill>
              </a:rPr>
              <a:t>В каком колорите написана картина художника И.К.Айвазовского «Чесменский бой»:</a:t>
            </a:r>
            <a:endParaRPr lang="ru-RU" sz="3600" b="1" i="1" u="sng" dirty="0">
              <a:solidFill>
                <a:srgbClr val="FF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i="1" u="sng" dirty="0">
                <a:solidFill>
                  <a:srgbClr val="FF0000"/>
                </a:solidFill>
              </a:rPr>
              <a:t>  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i="1" dirty="0">
                <a:solidFill>
                  <a:srgbClr val="FF0000"/>
                </a:solidFill>
              </a:rPr>
              <a:t>    </a:t>
            </a:r>
            <a:r>
              <a:rPr lang="ru-RU" sz="3600" b="1" i="1" dirty="0" smtClean="0">
                <a:solidFill>
                  <a:srgbClr val="FF0000"/>
                </a:solidFill>
              </a:rPr>
              <a:t>                                    а</a:t>
            </a:r>
            <a:r>
              <a:rPr lang="ru-RU" sz="3600" b="1" i="1" dirty="0">
                <a:solidFill>
                  <a:srgbClr val="FF0000"/>
                </a:solidFill>
              </a:rPr>
              <a:t>) </a:t>
            </a:r>
            <a:r>
              <a:rPr lang="ru-RU" sz="3600" b="1" i="1" dirty="0" smtClean="0">
                <a:solidFill>
                  <a:srgbClr val="FF0000"/>
                </a:solidFill>
              </a:rPr>
              <a:t>холодном      </a:t>
            </a:r>
            <a:endParaRPr lang="ru-RU" sz="3600" b="1" i="1" dirty="0">
              <a:solidFill>
                <a:srgbClr val="FF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</a:rPr>
              <a:t>                                   б</a:t>
            </a:r>
            <a:r>
              <a:rPr lang="ru-RU" sz="3600" b="1" i="1" dirty="0">
                <a:solidFill>
                  <a:srgbClr val="FF0000"/>
                </a:solidFill>
              </a:rPr>
              <a:t>) теплом</a:t>
            </a:r>
          </a:p>
        </p:txBody>
      </p:sp>
      <p:pic>
        <p:nvPicPr>
          <p:cNvPr id="19458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3214688"/>
            <a:ext cx="3071813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857250"/>
            <a:ext cx="7643812" cy="4533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u="sng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7.Натюрморт – это изображение: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                   а) мёртвой натуры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               б) живой натуры</a:t>
            </a:r>
            <a:endParaRPr lang="ru-RU" sz="3600" b="1" smtClean="0">
              <a:solidFill>
                <a:srgbClr val="FF0000"/>
              </a:solidFill>
            </a:endParaRPr>
          </a:p>
          <a:p>
            <a:pPr algn="r" eaLnBrk="1" hangingPunct="1"/>
            <a:endParaRPr lang="ru-RU" smtClean="0"/>
          </a:p>
        </p:txBody>
      </p:sp>
      <p:pic>
        <p:nvPicPr>
          <p:cNvPr id="20482" name="Picture 4" descr="Брак Жор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420938"/>
            <a:ext cx="29670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71563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8. В анималистическом жанре изображают: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3600" b="1" i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         а) боевые сражения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б) животных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в) природу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325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Тесты </vt:lpstr>
      <vt:lpstr>цветоведение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Что относится к выразительным средствам живописи?</vt:lpstr>
      <vt:lpstr>Что относят к неизобразительному искусству</vt:lpstr>
      <vt:lpstr>Что такое рисунок?</vt:lpstr>
      <vt:lpstr>Выберите жанр ИЗО</vt:lpstr>
      <vt:lpstr>Творческое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</dc:title>
  <dc:creator>лана</dc:creator>
  <cp:lastModifiedBy>Организатор</cp:lastModifiedBy>
  <cp:revision>14</cp:revision>
  <dcterms:created xsi:type="dcterms:W3CDTF">2010-10-27T15:19:14Z</dcterms:created>
  <dcterms:modified xsi:type="dcterms:W3CDTF">2016-11-21T13:36:08Z</dcterms:modified>
</cp:coreProperties>
</file>