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70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7707-16D6-4B0A-A93B-962F94A5E392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00FA-B755-4772-8B2E-313ED8C97E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7707-16D6-4B0A-A93B-962F94A5E392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00FA-B755-4772-8B2E-313ED8C97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7707-16D6-4B0A-A93B-962F94A5E392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00FA-B755-4772-8B2E-313ED8C97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7707-16D6-4B0A-A93B-962F94A5E392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00FA-B755-4772-8B2E-313ED8C97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7707-16D6-4B0A-A93B-962F94A5E392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00FA-B755-4772-8B2E-313ED8C97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7707-16D6-4B0A-A93B-962F94A5E392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00FA-B755-4772-8B2E-313ED8C97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7707-16D6-4B0A-A93B-962F94A5E392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00FA-B755-4772-8B2E-313ED8C97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7707-16D6-4B0A-A93B-962F94A5E392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00FA-B755-4772-8B2E-313ED8C97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7707-16D6-4B0A-A93B-962F94A5E392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00FA-B755-4772-8B2E-313ED8C97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7707-16D6-4B0A-A93B-962F94A5E392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00FA-B755-4772-8B2E-313ED8C97E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F657707-16D6-4B0A-A93B-962F94A5E392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74200FA-B755-4772-8B2E-313ED8C97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F657707-16D6-4B0A-A93B-962F94A5E392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74200FA-B755-4772-8B2E-313ED8C97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тя\Desktop\___1_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3000396" cy="2549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Катя\Desktop\AssResizeKS3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14290"/>
            <a:ext cx="3282146" cy="240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Катя\Desktop\0027900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143380"/>
            <a:ext cx="3318329" cy="2379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Users\Катя\Desktop\%C0%E9%E2%E0%E7%EE%E2%F1%EA%E8%E9%20%C8%E2%E0%ED%20%CA%EE%ED%F1%F2%E0%ED%F2%E8%ED%EE%E2%E8%F7-%CC%EE%F0%F1%EA%EE%E9%20%E1%E5%F0%E5%E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7" y="4022828"/>
            <a:ext cx="3429024" cy="2539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C:\Users\Катя\Desktop\1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2428868"/>
            <a:ext cx="3827420" cy="2090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тя\Desktop\12077362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14290"/>
            <a:ext cx="4492906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3857628"/>
            <a:ext cx="8229600" cy="12527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Юрий Алексеевич Гагарин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85804" y="5214950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 fontScale="700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12 апреля</a:t>
            </a:r>
            <a:r>
              <a:rPr kumimoji="0" lang="ru-RU" sz="63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1961 года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7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совершил первый полет в космос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атя\Desktop\12077362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25448"/>
            <a:ext cx="3714776" cy="3012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Катя\Desktop\vtereshko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286124"/>
            <a:ext cx="3000396" cy="3353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Катя\Desktop\1366000646_149356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286124"/>
            <a:ext cx="3000396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Катя\Desktop\1366000646_149356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85728"/>
            <a:ext cx="1785950" cy="1998563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</p:pic>
      <p:pic>
        <p:nvPicPr>
          <p:cNvPr id="4098" name="Picture 2" descr="C:\Users\Катя\Desktop\A_LEONOV-Kosmicheskiy-vech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428868"/>
            <a:ext cx="8279351" cy="4275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857488" y="642918"/>
            <a:ext cx="5329246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FFFF00"/>
                </a:solidFill>
              </a:rPr>
              <a:t>Леонов </a:t>
            </a:r>
            <a:br>
              <a:rPr lang="ru-RU" i="1" dirty="0" smtClean="0">
                <a:solidFill>
                  <a:srgbClr val="FFFF00"/>
                </a:solidFill>
              </a:rPr>
            </a:br>
            <a:r>
              <a:rPr lang="ru-RU" i="1" dirty="0" smtClean="0">
                <a:solidFill>
                  <a:srgbClr val="FFFF00"/>
                </a:solidFill>
              </a:rPr>
              <a:t>Алексей Архипович </a:t>
            </a:r>
            <a:br>
              <a:rPr lang="ru-RU" i="1" dirty="0" smtClean="0">
                <a:solidFill>
                  <a:srgbClr val="FFFF00"/>
                </a:solidFill>
              </a:rPr>
            </a:br>
            <a:endParaRPr lang="ru-RU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Катя\Desktop\73320125_55555555555555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571480"/>
            <a:ext cx="5397501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Катя\Desktop\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642918"/>
            <a:ext cx="54229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Катя\Desktop\4_3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8322875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Соколов Андрей Константинович</a:t>
            </a:r>
            <a:endParaRPr lang="ru-RU" dirty="0"/>
          </a:p>
        </p:txBody>
      </p:sp>
      <p:pic>
        <p:nvPicPr>
          <p:cNvPr id="8194" name="Picture 2" descr="C:\Users\Катя\Desktop\sokol_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340768"/>
            <a:ext cx="3300398" cy="5151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Катя\Desktop\1320672648_pic_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642918"/>
            <a:ext cx="7620000" cy="535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Катя\Desktop\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42984"/>
            <a:ext cx="7995430" cy="4622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Катя\Desktop\408703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57166"/>
            <a:ext cx="4143404" cy="5897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Катя\Desktop\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8008821" cy="4374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Катя\Desktop\1320672648_pic_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4264194" cy="2995596"/>
          </a:xfrm>
          <a:prstGeom prst="rect">
            <a:avLst/>
          </a:prstGeom>
          <a:noFill/>
        </p:spPr>
      </p:pic>
      <p:pic>
        <p:nvPicPr>
          <p:cNvPr id="5" name="Picture 2" descr="C:\Users\Катя\Desktop\4087033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7166"/>
            <a:ext cx="4143404" cy="5897668"/>
          </a:xfrm>
          <a:prstGeom prst="rect">
            <a:avLst/>
          </a:prstGeom>
          <a:noFill/>
        </p:spPr>
      </p:pic>
      <p:pic>
        <p:nvPicPr>
          <p:cNvPr id="6" name="Picture 2" descr="C:\Users\Катя\Desktop\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786190"/>
            <a:ext cx="4286280" cy="247824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Катя\Desktop\motto_net_ua-19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784" cy="835822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атя\Desktop\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15472" cy="728660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012" y="2434414"/>
            <a:ext cx="8229600" cy="1252728"/>
          </a:xfrm>
        </p:spPr>
        <p:txBody>
          <a:bodyPr/>
          <a:lstStyle/>
          <a:p>
            <a:pPr algn="ctr"/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Катя\Desktop\___1_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7244308" cy="6154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Катя\Desktop\AssResizeKS3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642918"/>
            <a:ext cx="7382655" cy="5401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Катя\Desktop\002790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857232"/>
            <a:ext cx="7104443" cy="5093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Катя\Desktop\%C0%E9%E2%E0%E7%EE%E2%F1%EA%E8%E9%20%C8%E2%E0%ED%20%CA%EE%ED%F1%F2%E0%ED%F2%E8%ED%EE%E2%E8%F7-%CC%EE%F0%F1%EA%EE%E9%20%E1%E5%F0%E5%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14356"/>
            <a:ext cx="7215238" cy="5344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атя\Desktop\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15472" cy="728660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171</TotalTime>
  <Words>21</Words>
  <Application>Microsoft Office PowerPoint</Application>
  <PresentationFormat>Экран (4:3)</PresentationFormat>
  <Paragraphs>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Модульная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Юрий Алексеевич Гагарин</vt:lpstr>
      <vt:lpstr>Слайд 11</vt:lpstr>
      <vt:lpstr>Леонов  Алексей Архипович  </vt:lpstr>
      <vt:lpstr>Слайд 13</vt:lpstr>
      <vt:lpstr>Слайд 14</vt:lpstr>
      <vt:lpstr>Слайд 15</vt:lpstr>
      <vt:lpstr>Соколов Андрей Константинович</vt:lpstr>
      <vt:lpstr>Слайд 17</vt:lpstr>
      <vt:lpstr>Слайд 18</vt:lpstr>
      <vt:lpstr>Слайд 19</vt:lpstr>
      <vt:lpstr>Слайд 20</vt:lpstr>
      <vt:lpstr>Слайд 21</vt:lpstr>
      <vt:lpstr>Слайд 22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Сергей</cp:lastModifiedBy>
  <cp:revision>18</cp:revision>
  <dcterms:created xsi:type="dcterms:W3CDTF">2014-04-05T16:38:56Z</dcterms:created>
  <dcterms:modified xsi:type="dcterms:W3CDTF">2016-04-12T04:01:44Z</dcterms:modified>
</cp:coreProperties>
</file>