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1" r:id="rId3"/>
    <p:sldId id="272" r:id="rId4"/>
    <p:sldId id="276" r:id="rId5"/>
    <p:sldId id="279" r:id="rId6"/>
    <p:sldId id="278" r:id="rId7"/>
    <p:sldId id="256" r:id="rId8"/>
    <p:sldId id="275" r:id="rId9"/>
    <p:sldId id="274" r:id="rId10"/>
    <p:sldId id="273" r:id="rId11"/>
    <p:sldId id="277" r:id="rId12"/>
    <p:sldId id="280" r:id="rId13"/>
    <p:sldId id="263" r:id="rId14"/>
    <p:sldId id="261" r:id="rId15"/>
    <p:sldId id="258" r:id="rId16"/>
    <p:sldId id="262" r:id="rId17"/>
    <p:sldId id="257" r:id="rId18"/>
    <p:sldId id="260" r:id="rId19"/>
    <p:sldId id="259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86447" autoAdjust="0"/>
  </p:normalViewPr>
  <p:slideViewPr>
    <p:cSldViewPr>
      <p:cViewPr>
        <p:scale>
          <a:sx n="100" d="100"/>
          <a:sy n="100" d="100"/>
        </p:scale>
        <p:origin x="-36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EE72047-C107-4257-B906-B072F1ABBBDC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21E990-5785-43BF-A65E-56B7D100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90;&#1103;\Desktop\&#1082;&#1091;&#1088;&#1089;&#1099;\Zvuk-chavkan_ya-Zvuk-chavkan_ya(muzbaron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1%80%D1%88%D0%B0%D0%B2%D1%81%D0%BA%D0%B8%D0%B9_%D0%B4%D0%BE%D0%B3%D0%BE%D0%B2%D0%BE%D1%80" TargetMode="External"/><Relationship Id="rId3" Type="http://schemas.openxmlformats.org/officeDocument/2006/relationships/hyperlink" Target="https://ru.wikipedia.org/w/index.php?title=%D0%93%D0%B5%D1%80%D0%B0%D0%BB%D1%8C%D0%B4%D0%B8%D1%87%D0%B5%D1%81%D0%BA%D0%B8%D0%B9_%D0%B7%D0%BD%D0%B0%D0%BA&amp;action=edit&amp;redlink=1" TargetMode="External"/><Relationship Id="rId7" Type="http://schemas.openxmlformats.org/officeDocument/2006/relationships/hyperlink" Target="https://ru.wikipedia.org/wiki/%D0%93%D0%B5%D1%80%D0%B1_%D0%A1%D0%A1%D0%A1%D0%A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B%D0%B0%D0%B3_%D0%A1%D0%A1%D0%A1%D0%A0" TargetMode="External"/><Relationship Id="rId5" Type="http://schemas.openxmlformats.org/officeDocument/2006/relationships/hyperlink" Target="https://ru.wikipedia.org/wiki/%D0%9A%D1%80%D0%B0%D1%81%D0%BD%D0%B0%D1%8F_%D0%B0%D1%80%D0%BC%D0%B8%D1%8F" TargetMode="External"/><Relationship Id="rId4" Type="http://schemas.openxmlformats.org/officeDocument/2006/relationships/hyperlink" Target="https://ru.wikipedia.org/wiki/%D0%A1%D0%B8%D0%BC%D0%B2%D0%BE%D0%BB" TargetMode="External"/><Relationship Id="rId9" Type="http://schemas.openxmlformats.org/officeDocument/2006/relationships/hyperlink" Target="https://ru.wikipedia.org/wiki/%D0%97%D0%BD%D0%B0%D0%BC%D1%8F_%D0%92%D0%BE%D0%BE%D1%80%D1%83%D0%B6%D1%91%D0%BD%D0%BD%D1%8B%D1%85_%D0%A1%D0%B8%D0%BB_%D0%A0%D0%BE%D1%81%D1%81%D0%B8%D0%B9%D1%81%D0%BA%D0%BE%D0%B9_%D0%A4%D0%B5%D0%B4%D0%B5%D1%80%D0%B0%D1%86%D0%B8%D0%B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90;&#1103;\Desktop\&#1092;&#1072;&#1085;%20(master).wav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Катя\Desktop\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8532440" cy="81369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996952"/>
            <a:ext cx="76218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«Новые возможности на уроках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изобразительного искусства»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4581128"/>
            <a:ext cx="3674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изобразительного искусства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Кузнечихинская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Павловна Андреева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63093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Ярославль 2015г.</a:t>
            </a:r>
            <a:endParaRPr lang="ru-RU" dirty="0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Катя\Desktop\курсы\Fylhttdf h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6011" y="2022274"/>
            <a:ext cx="4786829" cy="299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Катя\Desktop\курсы\Андреева-плане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5896" y="1556792"/>
            <a:ext cx="4363244" cy="436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Катя\Desktop\курсы\андреева кно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336704" cy="42244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курсы\банан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2614712" cy="196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Катя\Desktop\курсы\цветик-семицые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6632"/>
            <a:ext cx="2891741" cy="2168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Катя\Desktop\курсы\цвет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81128"/>
            <a:ext cx="2751403" cy="2063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Катя\Desktop\курсы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6632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Катя\Desktop\курсы\банан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420888"/>
            <a:ext cx="2594902" cy="194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Катя\Desktop\курсы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81128"/>
            <a:ext cx="2784252" cy="208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243013"/>
            <a:ext cx="58340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1800" y="332656"/>
            <a:ext cx="5400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поле – белые ромашки,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над полем – неба синь.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7563256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8000"/>
                    </a14:imgEffect>
                    <a14:imgEffect>
                      <a14:brightnessContrast bright="15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243013"/>
            <a:ext cx="58340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19268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Шмель жужжит, в траве – букашки.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Запах трав, горчит полынь.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7563256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243013"/>
            <a:ext cx="5834063" cy="43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42690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Меня жаворонок слышит.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Снова в степь душа зовет.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1888699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243013"/>
            <a:ext cx="58340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88640"/>
            <a:ext cx="353513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 белое колышет,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волнует и поет.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7563256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ото на конкурс\P1030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encilSketch/>
                    </a14:imgEffect>
                    <a14:imgEffect>
                      <a14:saturation sat="400000"/>
                    </a14:imgEffect>
                    <a14:imgEffect>
                      <a14:brightnessContrast bright="27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3535"/>
            <a:ext cx="5832648" cy="43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60648"/>
            <a:ext cx="46078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Вдаль манят холмы, отроги,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усталого гонца,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9657346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sharpenSoften amount="26000"/>
                    </a14:imgEffect>
                    <a14:imgEffect>
                      <a14:brightnessContrast bright="-2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" t="8328" r="4940" b="7225"/>
          <a:stretch/>
        </p:blipFill>
        <p:spPr bwMode="auto">
          <a:xfrm>
            <a:off x="1952624" y="1628775"/>
            <a:ext cx="5181601" cy="3648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32656"/>
            <a:ext cx="390029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проселочной дороге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начала и конца.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3794445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тя\Desktop\курсы\Андреева122.JPG"/>
          <p:cNvPicPr>
            <a:picLocks noChangeAspect="1" noChangeArrowheads="1"/>
          </p:cNvPicPr>
          <p:nvPr/>
        </p:nvPicPr>
        <p:blipFill>
          <a:blip r:embed="rId3" cstate="print"/>
          <a:srcRect l="19075" r="20764" b="-1246"/>
          <a:stretch>
            <a:fillRect/>
          </a:stretch>
        </p:blipFill>
        <p:spPr bwMode="auto">
          <a:xfrm>
            <a:off x="179512" y="404664"/>
            <a:ext cx="3888432" cy="436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атя\Desktop\курсы\Андреева - копия.JPG"/>
          <p:cNvPicPr>
            <a:picLocks noChangeAspect="1" noChangeArrowheads="1"/>
          </p:cNvPicPr>
          <p:nvPr/>
        </p:nvPicPr>
        <p:blipFill>
          <a:blip r:embed="rId4" cstate="print"/>
          <a:srcRect l="22604" r="19001" b="-1719"/>
          <a:stretch>
            <a:fillRect/>
          </a:stretch>
        </p:blipFill>
        <p:spPr bwMode="auto">
          <a:xfrm>
            <a:off x="5940152" y="4005064"/>
            <a:ext cx="22322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Катя\Desktop\курсы\Андреева-портрет.JPG"/>
          <p:cNvPicPr>
            <a:picLocks noChangeAspect="1" noChangeArrowheads="1"/>
          </p:cNvPicPr>
          <p:nvPr/>
        </p:nvPicPr>
        <p:blipFill>
          <a:blip r:embed="rId5" cstate="print"/>
          <a:srcRect l="18900" t="2324" r="19676" b="86"/>
          <a:stretch>
            <a:fillRect/>
          </a:stretch>
        </p:blipFill>
        <p:spPr bwMode="auto">
          <a:xfrm>
            <a:off x="3347864" y="2636912"/>
            <a:ext cx="28083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293476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Катя\Desktop\курсы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6840760" cy="514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vuk-chavkan_ya-Zvuk-chavkan_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4149080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курсы\яя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8992"/>
            <a:ext cx="4225381" cy="5363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тя\Desktop\курсы\звезд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7915241" cy="59364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764704"/>
            <a:ext cx="71287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Кра́сная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звезда́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Геральдический знак (страница отсутствует)"/>
              </a:rPr>
              <a:t>геральдический знак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был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Символ"/>
              </a:rPr>
              <a:t>символом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tooltip="Красная армия"/>
              </a:rPr>
              <a:t>Красной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tooltip="Красная армия"/>
              </a:rPr>
              <a:t>армии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присутствовал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tooltip="Флаг СССР"/>
              </a:rPr>
              <a:t>флаге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tooltip="Герб СССР"/>
              </a:rPr>
              <a:t>гербе СССР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флагах и гербах некоторых стран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tooltip="Варшавский договор"/>
              </a:rPr>
              <a:t>Варшавского договора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символике левых организаций и движений. Он является одним из элементов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tooltip="Знамя Вооружённых Сил Российской Федерации"/>
              </a:rPr>
              <a:t>Знамени Вооружённых Сил Российской Федерации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курсы\открыт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фан (master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атя\Desktop\курсы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488832" cy="56276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7809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 чего начинается Родина?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 заветной скамьи у ворот,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 той самой березки, что во поле,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Под ветром склоняясь, растет.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А, может, она начинается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 весенней запевки скворца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 с этой дороги проселочной,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Которой не видно конца…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атя\Desktop\курсы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556792"/>
            <a:ext cx="7068344" cy="55167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Орна́мент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ornemantum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украшение) — узор, основанный на повторе и чередовании составляющих его элементов; предназначается для украшения различных предметов. Орнамент — один из древнейших видов изобразительной деятельности человека, в далеком прошлом несший в себе символический и магический смысл, знаковость.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Катя\Desktop\курсы\yjx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7722264" cy="5803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Катя\Desktop\курсы\Light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089304" cy="53169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Катя\Desktop\курсы\андреев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2626029" cy="3562442"/>
          </a:xfrm>
          <a:prstGeom prst="rect">
            <a:avLst/>
          </a:prstGeom>
          <a:noFill/>
        </p:spPr>
      </p:pic>
      <p:pic>
        <p:nvPicPr>
          <p:cNvPr id="16386" name="Picture 2" descr="C:\Users\Катя\Desktop\phot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2664296" cy="36143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3921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Возможности 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GIMP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157192"/>
            <a:ext cx="101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157192"/>
            <a:ext cx="215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7961144"/>
      </p:ext>
    </p:extLst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атя\Desktop\курсы\андреева гла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3528392" cy="2688299"/>
          </a:xfrm>
          <a:prstGeom prst="rect">
            <a:avLst/>
          </a:prstGeom>
          <a:noFill/>
        </p:spPr>
      </p:pic>
      <p:pic>
        <p:nvPicPr>
          <p:cNvPr id="31747" name="Picture 3" descr="C:\Users\Катя\Desktop\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3496889" cy="2664296"/>
          </a:xfrm>
          <a:prstGeom prst="rect">
            <a:avLst/>
          </a:prstGeom>
          <a:noFill/>
        </p:spPr>
      </p:pic>
      <p:pic>
        <p:nvPicPr>
          <p:cNvPr id="31748" name="Picture 4" descr="C:\Users\Катя\Desktop\курсы\2108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2612051" cy="2782615"/>
          </a:xfrm>
          <a:prstGeom prst="rect">
            <a:avLst/>
          </a:prstGeom>
          <a:noFill/>
        </p:spPr>
      </p:pic>
      <p:pic>
        <p:nvPicPr>
          <p:cNvPr id="31749" name="Picture 5" descr="C:\Users\Катя\Desktop\курсы\авр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2603134" cy="27731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87313" y="2276872"/>
            <a:ext cx="797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3543" y="4725144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Катя\Desktop\курсы\cee57c5c5637d7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29100" cy="2857500"/>
          </a:xfrm>
          <a:prstGeom prst="rect">
            <a:avLst/>
          </a:prstGeom>
          <a:noFill/>
        </p:spPr>
      </p:pic>
      <p:pic>
        <p:nvPicPr>
          <p:cNvPr id="32771" name="Picture 3" descr="C:\Users\Катя\Desktop\курсы\cee57c5c5637d7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4442244" cy="30015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25144"/>
            <a:ext cx="215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101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311</TotalTime>
  <Words>155</Words>
  <Application>Microsoft Office PowerPoint</Application>
  <PresentationFormat>Экран (4:3)</PresentationFormat>
  <Paragraphs>30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Катя</cp:lastModifiedBy>
  <cp:revision>31</cp:revision>
  <dcterms:created xsi:type="dcterms:W3CDTF">2015-04-22T07:18:24Z</dcterms:created>
  <dcterms:modified xsi:type="dcterms:W3CDTF">2015-05-06T05:34:36Z</dcterms:modified>
</cp:coreProperties>
</file>