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4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BA25-8472-4DC4-B9AA-70E5F0A5E16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C597-1310-4B3C-A093-1B2D06E8A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BA25-8472-4DC4-B9AA-70E5F0A5E16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C597-1310-4B3C-A093-1B2D06E8A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BA25-8472-4DC4-B9AA-70E5F0A5E16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C597-1310-4B3C-A093-1B2D06E8A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BA25-8472-4DC4-B9AA-70E5F0A5E16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C597-1310-4B3C-A093-1B2D06E8A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BA25-8472-4DC4-B9AA-70E5F0A5E16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C597-1310-4B3C-A093-1B2D06E8A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BA25-8472-4DC4-B9AA-70E5F0A5E16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C597-1310-4B3C-A093-1B2D06E8A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BA25-8472-4DC4-B9AA-70E5F0A5E16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C597-1310-4B3C-A093-1B2D06E8A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BA25-8472-4DC4-B9AA-70E5F0A5E16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C597-1310-4B3C-A093-1B2D06E8A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BA25-8472-4DC4-B9AA-70E5F0A5E16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C597-1310-4B3C-A093-1B2D06E8A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BA25-8472-4DC4-B9AA-70E5F0A5E16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C597-1310-4B3C-A093-1B2D06E8A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BA25-8472-4DC4-B9AA-70E5F0A5E16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C597-1310-4B3C-A093-1B2D06E8A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9BA25-8472-4DC4-B9AA-70E5F0A5E16B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DC597-1310-4B3C-A093-1B2D06E8AE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атя\Desktop\aqueous-ii-2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529" cy="707233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85786" y="785794"/>
            <a:ext cx="771530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Что Я знаю?</a:t>
            </a:r>
            <a:endParaRPr lang="ru-RU" sz="9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2571744"/>
            <a:ext cx="884671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Тест по</a:t>
            </a:r>
          </a:p>
          <a:p>
            <a:pPr algn="ctr"/>
            <a:r>
              <a:rPr lang="ru-RU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изобразительному искусству</a:t>
            </a:r>
          </a:p>
          <a:p>
            <a:pPr algn="ctr"/>
            <a:r>
              <a:rPr lang="ru-RU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</a:t>
            </a:r>
            <a:r>
              <a:rPr lang="ru-RU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 итогам 6 класса</a:t>
            </a:r>
            <a:endParaRPr lang="ru-RU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атя\Desktop\aqueous-ii-2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529" cy="7072338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86724" y="642918"/>
            <a:ext cx="895727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9.Поверхность, куда лучи света не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гпопадают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то есть неосвещенная поверхность предмета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А.Рефлекс                                           Б.Блик.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В.Тень                                 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Г.Свет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атя\Desktop\aqueous-ii-2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529" cy="7072338"/>
          </a:xfrm>
          <a:prstGeom prst="rect">
            <a:avLst/>
          </a:prstGeom>
          <a:noFill/>
        </p:spPr>
      </p:pic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571472" y="357166"/>
            <a:ext cx="782365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10. Правила и закономерности изображения предметов в пространстве.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А.колорит                                            Б.перспектива.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В.пропорции предметов.                   Г.конструкция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атя\Desktop\aqueous-ii-2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529" cy="7072338"/>
          </a:xfrm>
          <a:prstGeom prst="rect">
            <a:avLst/>
          </a:prstGeom>
          <a:noFill/>
        </p:spPr>
      </p:pic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00034" y="715486"/>
            <a:ext cx="821537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11. Как называют художников, которые пишут море.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А.маринисты.                  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Б.писатели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В.живописцы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Г.пейзажисты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атя\Desktop\aqueous-ii-2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529" cy="7072338"/>
          </a:xfrm>
          <a:prstGeom prst="rect">
            <a:avLst/>
          </a:prstGeom>
          <a:noFill/>
        </p:spPr>
      </p:pic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428596" y="642918"/>
            <a:ext cx="835821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12. Художник рисует сам себя- это называется…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А.интимный портрет                      Б.парадный портрет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В.групповой портрет                      Г.автопортрет.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атя\Desktop\aqueous-ii-2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529" cy="7072338"/>
          </a:xfrm>
          <a:prstGeom prst="rect">
            <a:avLst/>
          </a:prstGeom>
          <a:noFill/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79585" y="285728"/>
            <a:ext cx="866441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13. Сколько медведей изображено на картине И.Шишкина «Утро в сосновом бору.»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А. 3                                                      Б.5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В.4                                                        Г.0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атя\Desktop\aqueous-ii-2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529" cy="7072338"/>
          </a:xfrm>
          <a:prstGeom prst="rect">
            <a:avLst/>
          </a:prstGeom>
          <a:noFill/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500034" y="714356"/>
            <a:ext cx="807249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14.К холодным цветам относятся.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А. синий                                             Б. красный.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В.голубой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Г.желтый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атя\Desktop\aqueous-ii-2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529" cy="70723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785794"/>
            <a:ext cx="84296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15. К теплым цветам относятся.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А. синий                                             Б. красный.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В.голубой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Г.желтый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атя\Desktop\aqueous-ii-2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529" cy="7072338"/>
          </a:xfrm>
          <a:prstGeom prst="rect">
            <a:avLst/>
          </a:prstGeom>
          <a:noFill/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571472" y="928670"/>
            <a:ext cx="857252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16.Техника росписи ткани, рисунок на которую наносится ручным способом.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А.панно                                     Б.гобелен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В.батик                                      Г.витраж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атя\Desktop\aqueous-ii-2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529" cy="70723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1538" y="2428868"/>
            <a:ext cx="73580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17.Перечислите виды изобразительного искусства.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атя\Desktop\aqueous-ii-2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529" cy="70723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1538" y="2428868"/>
            <a:ext cx="73580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18.Перечислите жанры изобразительного искусства.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атя\Desktop\aqueous-ii-2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529" cy="707233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857356" y="714356"/>
            <a:ext cx="48161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Задание ’’Дешифровщик.’’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28596" y="1928802"/>
            <a:ext cx="8429684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1              2            3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АБВ        ГДЕ      ЖЗИ          Быстрый рисунок, обычно выполняемый с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4              5            6             натуры различными  художественными     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КЛМ       НОП     РСТ               материалами       51165654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7              8           9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УФХ        ЦЧШ    ЩЪЫЬ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0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ЭЮЯ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атя\Desktop\aqueous-ii-2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529" cy="7072338"/>
          </a:xfrm>
          <a:prstGeom prst="rect">
            <a:avLst/>
          </a:prstGeom>
          <a:noFill/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38381" y="1071546"/>
            <a:ext cx="850561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2.Произведение декоративного искусства, выполненного из цветного стекла.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А.панно                                     Б.гобелен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В.батик                                      Г.витраж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атя\Desktop\aqueous-ii-2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529" cy="7072338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08602" y="642918"/>
            <a:ext cx="903539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3.Жанр изобразительного искусства, когда на картине могут быть изображены один или несколько человек.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А.портрет                                  Б.пейзаж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В.натюрморт                             Г.исторический.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атя\Desktop\aqueous-ii-2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29" y="0"/>
            <a:ext cx="9165529" cy="7072338"/>
          </a:xfrm>
          <a:prstGeom prst="rect">
            <a:avLst/>
          </a:prstGeom>
          <a:noFill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428596" y="1285860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Изображение природы.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А.портрет                                  Б.пейзаж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В.натюрморт                             Г.исторический.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атя\Desktop\aqueous-ii-2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529" cy="7072338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14282" y="1285860"/>
            <a:ext cx="892971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5.Узор, предназначенный для украшения различных предметов.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А.украшение                             Б.орнамент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В.рисунок                                  Г.наклейка.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атя\Desktop\aqueous-ii-2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529" cy="7072338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785794"/>
            <a:ext cx="834157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6.Непрозрачные краски растворяющиеся водой.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А. акварель.                               Б.масляная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В.гуашь                                      Г.темпера.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атя\Desktop\aqueous-ii-2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529" cy="7072338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357290" y="785794"/>
            <a:ext cx="7157537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Временный публичный показ художественных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произведений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А.концерт                                   Б.выставка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В.кино                                         Г.театр.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атя\Desktop\aqueous-ii-2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5529" cy="7072338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42910" y="1285860"/>
            <a:ext cx="8124917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Задание ’’Дешифровщик.’’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1              2            3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АБВ        ГДЕ      ЖЗИ                     Дощечка, на которой живописец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4              5            6                       смешивает краски.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КЛМ       НОП     РСТ                             5143661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7              8           9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УФХ        ЦЧШ    ЩЪЫЬ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0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ЭЮЯ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327</Words>
  <Application>Microsoft Office PowerPoint</Application>
  <PresentationFormat>Экран (4:3)</PresentationFormat>
  <Paragraphs>99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Катя</cp:lastModifiedBy>
  <cp:revision>4</cp:revision>
  <dcterms:created xsi:type="dcterms:W3CDTF">2014-09-14T16:45:13Z</dcterms:created>
  <dcterms:modified xsi:type="dcterms:W3CDTF">2016-11-11T16:09:57Z</dcterms:modified>
</cp:coreProperties>
</file>