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4"/>
    <a:srgbClr val="E8EEF8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38C8-6E5E-4400-A972-522607D4F2E1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26B0-05E9-4A40-B7B1-AE333760F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526B0-05E9-4A40-B7B1-AE333760F3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1EB3A-BE5C-80B0-517E-5AE96D580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2DEBCD-F4A3-C495-9CFB-ED645DB70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885037-B16A-B11A-0A49-CF2494E0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AE5741-33E4-F324-6ADD-08877F69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DEA7DE-D377-4741-7FB9-72EEA3D5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29758-E3EF-D232-2F81-48651CF2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783669-274D-052E-EA0D-7CBC782CA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33B1FD-0534-8C07-F1C4-E37182A8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D14B22-2F7C-97EA-36B7-D99013B7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FD5FB7-3D45-CF07-8107-63E2F302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6CA2807-1985-4AAA-C691-94EA932C4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DC995A-8BE7-44D2-E0AD-24C126E26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7CFB5-18C1-90F3-488A-654D4EEC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D8596D-4C4F-1028-1207-5820665A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DD1233-4FFF-49AC-52B4-56F7EB3B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6F18E-9F5D-E6F2-7B02-8E9AA448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3BF295-AF54-F366-FFEE-2B20AFAB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4C33C0-D2E7-0BDC-769E-A353C3E9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3AA5DC-E53B-F923-641C-B102CCA9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4161AF-CC1A-408A-9EED-1CE49510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0061F-E5F0-8AE7-1A76-3D01FF74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A32877-E5C6-9FBE-C2DF-41DCB68A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EF895-4D67-B2E6-ADD7-225E3CB0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4268FF-B8F5-7F61-1EB9-2F385290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F8A728-1CC5-83B9-494A-56D98A34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24B939-4AD2-5D5A-C2E3-D2499C17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64713-2DD9-5152-60C3-D821FE63D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6F36E16-68E3-D359-B5D0-E485AD1C9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8D8A36-4DF5-EFD4-A4DC-ACC70760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6B6600-F119-357A-2AF4-42AA374C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2632F7-FB34-8D79-83FE-94E11923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3DD4C-CBF3-8132-0213-9CB4A9EC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F99EE9-0A43-D692-8FED-317810C0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A865C9-BA3F-38AF-8657-67895170D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2A77EA-D054-E1FF-04C8-E5C91961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3E0246-6887-A73F-AA25-FA0B73851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EFB4B4-17E0-012D-B7A2-23F54D03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76EA2D-AB6F-9A27-E221-415994AF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A060F3-E8E8-43E9-9D54-D8435143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59EFF-46F7-8ECA-9CA5-D09EF0A9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4AF859-E95B-97FD-877E-BD348AC8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A7777D-D64E-EC98-5B71-66C48E38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379D8E-9434-449C-34B4-97959D1C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FE5131C-5E1F-BC21-3053-E3F427AC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1B89ED-0D88-A1BE-6077-91D5F779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F831AF-F0E0-D25F-185F-1A459BFD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8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2E7B6E-E3F2-74F2-5039-30E84E5E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5BD4F6-68AD-9ABD-301E-4C8A6790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19AA33-73B4-40D1-05D7-D7534828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FBA824-223B-C5D3-BFE0-B240AE32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90B372-943D-7806-E02A-2255F903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4DA23A-EEE5-DDEE-03EF-0ADC8F33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5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0E9C5-AB3C-5366-70B5-65D8CE93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C6FEC4-74BD-12F3-3621-993D9A069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FA1185-97F3-6144-7D10-F11F90A1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9ACB56-1D38-F460-4AD5-7884A0F4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66D67D-ACA3-D99F-47ED-DE448496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5945C2-C698-A69D-B7E0-D24CF55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D57DA-96A7-1D79-CD5D-711A14FD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98878-8D82-C677-9D52-38A51BC7E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3DC74E-594D-CB2C-D307-932BC9339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F0CD-38C1-45C7-BA1F-418A2A11EC5B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A34A24-08F6-305A-B3AB-C2E7FFF06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3091A6-59AD-07EA-18B1-00790BA6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F348-6DF9-4EF4-A5A3-DEAA41DF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2DA744-CDF2-E9FD-2CE6-8B8383BC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" r="829"/>
          <a:stretch/>
        </p:blipFill>
        <p:spPr>
          <a:xfrm>
            <a:off x="2743200" y="0"/>
            <a:ext cx="6728060" cy="68580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33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3FE1A9-7F4A-B4EE-D001-F120C6BB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2AF112-13DF-7EB4-3380-116F1EBE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08C482-4803-E33A-7FC5-41C5ABBD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2" y="0"/>
            <a:ext cx="6851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9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Широкоэкранный</PresentationFormat>
  <Paragraphs>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Михнюк Кира Валерьевна</dc:creator>
  <cp:lastModifiedBy>Любовь Корсакова</cp:lastModifiedBy>
  <cp:revision>4</cp:revision>
  <dcterms:created xsi:type="dcterms:W3CDTF">2025-01-22T06:39:31Z</dcterms:created>
  <dcterms:modified xsi:type="dcterms:W3CDTF">2025-01-22T13:11:04Z</dcterms:modified>
</cp:coreProperties>
</file>