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8288000" cy="10287000"/>
  <p:notesSz cx="6858000" cy="9144000"/>
  <p:embeddedFontLst>
    <p:embeddedFont>
      <p:font typeface="Arial Black" panose="020B0A04020102020204" pitchFamily="34" charset="0"/>
      <p:bold r:id="rId26"/>
    </p:embeddedFont>
    <p:embeddedFont>
      <p:font typeface="Arimo" panose="020B0604020202020204" charset="0"/>
      <p:regular r:id="rId27"/>
    </p:embeddedFont>
    <p:embeddedFont>
      <p:font typeface="Arimo Bold" panose="020B0604020202020204" charset="0"/>
      <p:regular r:id="rId28"/>
    </p:embeddedFont>
    <p:embeddedFont>
      <p:font typeface="Rubik Mono" panose="020B0604020202020204" charset="-79"/>
      <p:regular r:id="rId29"/>
    </p:embeddedFont>
    <p:embeddedFont>
      <p:font typeface="Yanonne Kaffeesatz Regular" panose="020B0604020202020204" charset="-52"/>
      <p:regular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6" d="100"/>
          <a:sy n="46" d="100"/>
        </p:scale>
        <p:origin x="75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92DA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5400000">
            <a:off x="12969064" y="4968064"/>
            <a:ext cx="6734648" cy="3903225"/>
          </a:xfrm>
          <a:prstGeom prst="rect">
            <a:avLst/>
          </a:prstGeom>
          <a:solidFill>
            <a:srgbClr val="D09AFF"/>
          </a:solidFill>
        </p:spPr>
      </p:sp>
      <p:sp>
        <p:nvSpPr>
          <p:cNvPr id="3" name="AutoShape 3"/>
          <p:cNvSpPr/>
          <p:nvPr/>
        </p:nvSpPr>
        <p:spPr>
          <a:xfrm>
            <a:off x="14384775" y="0"/>
            <a:ext cx="3903225" cy="3552352"/>
          </a:xfrm>
          <a:prstGeom prst="rect">
            <a:avLst/>
          </a:prstGeom>
          <a:solidFill>
            <a:srgbClr val="BEF620"/>
          </a:solidFill>
        </p:spPr>
      </p:sp>
      <p:grpSp>
        <p:nvGrpSpPr>
          <p:cNvPr id="4" name="Group 4"/>
          <p:cNvGrpSpPr/>
          <p:nvPr/>
        </p:nvGrpSpPr>
        <p:grpSpPr>
          <a:xfrm>
            <a:off x="1914373" y="4842672"/>
            <a:ext cx="4312525" cy="583687"/>
            <a:chOff x="0" y="0"/>
            <a:chExt cx="3171553" cy="429260"/>
          </a:xfrm>
        </p:grpSpPr>
        <p:sp>
          <p:nvSpPr>
            <p:cNvPr id="5" name="Freeform 5"/>
            <p:cNvSpPr/>
            <p:nvPr/>
          </p:nvSpPr>
          <p:spPr>
            <a:xfrm>
              <a:off x="0" y="-5080"/>
              <a:ext cx="3171553" cy="434340"/>
            </a:xfrm>
            <a:custGeom>
              <a:avLst/>
              <a:gdLst/>
              <a:ahLst/>
              <a:cxnLst/>
              <a:rect l="l" t="t" r="r" b="b"/>
              <a:pathLst>
                <a:path w="3171553" h="434340">
                  <a:moveTo>
                    <a:pt x="3153773" y="187960"/>
                  </a:moveTo>
                  <a:lnTo>
                    <a:pt x="2892153" y="11430"/>
                  </a:lnTo>
                  <a:cubicBezTo>
                    <a:pt x="2874373" y="0"/>
                    <a:pt x="2851513" y="3810"/>
                    <a:pt x="2838813" y="21590"/>
                  </a:cubicBezTo>
                  <a:cubicBezTo>
                    <a:pt x="2827383" y="39370"/>
                    <a:pt x="2831193" y="62230"/>
                    <a:pt x="2848973" y="74930"/>
                  </a:cubicBezTo>
                  <a:lnTo>
                    <a:pt x="3007723" y="181610"/>
                  </a:lnTo>
                  <a:lnTo>
                    <a:pt x="0" y="181610"/>
                  </a:lnTo>
                  <a:lnTo>
                    <a:pt x="0" y="257810"/>
                  </a:lnTo>
                  <a:lnTo>
                    <a:pt x="3007723" y="257810"/>
                  </a:lnTo>
                  <a:lnTo>
                    <a:pt x="2848973" y="364490"/>
                  </a:lnTo>
                  <a:cubicBezTo>
                    <a:pt x="2831193" y="375920"/>
                    <a:pt x="2827383" y="400050"/>
                    <a:pt x="2838813" y="417830"/>
                  </a:cubicBezTo>
                  <a:cubicBezTo>
                    <a:pt x="2846433" y="429260"/>
                    <a:pt x="2857863" y="434340"/>
                    <a:pt x="2870563" y="434340"/>
                  </a:cubicBezTo>
                  <a:cubicBezTo>
                    <a:pt x="2878183" y="434340"/>
                    <a:pt x="2885803" y="431800"/>
                    <a:pt x="2892153" y="427990"/>
                  </a:cubicBezTo>
                  <a:lnTo>
                    <a:pt x="3155043" y="251460"/>
                  </a:lnTo>
                  <a:cubicBezTo>
                    <a:pt x="3165203" y="243840"/>
                    <a:pt x="3171553" y="232410"/>
                    <a:pt x="3171553" y="219710"/>
                  </a:cubicBezTo>
                  <a:cubicBezTo>
                    <a:pt x="3171553" y="207010"/>
                    <a:pt x="3165203" y="195580"/>
                    <a:pt x="3153773" y="187960"/>
                  </a:cubicBezTo>
                  <a:close/>
                </a:path>
              </a:pathLst>
            </a:custGeom>
            <a:solidFill>
              <a:srgbClr val="BEF620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454785" y="2101449"/>
            <a:ext cx="9532099" cy="3700997"/>
            <a:chOff x="0" y="0"/>
            <a:chExt cx="12709466" cy="4934660"/>
          </a:xfrm>
        </p:grpSpPr>
        <p:grpSp>
          <p:nvGrpSpPr>
            <p:cNvPr id="7" name="Group 7"/>
            <p:cNvGrpSpPr/>
            <p:nvPr/>
          </p:nvGrpSpPr>
          <p:grpSpPr>
            <a:xfrm>
              <a:off x="0" y="0"/>
              <a:ext cx="12709466" cy="2455631"/>
              <a:chOff x="0" y="0"/>
              <a:chExt cx="2691867" cy="52070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2691867" cy="520103"/>
              </a:xfrm>
              <a:custGeom>
                <a:avLst/>
                <a:gdLst/>
                <a:ahLst/>
                <a:cxnLst/>
                <a:rect l="l" t="t" r="r" b="b"/>
                <a:pathLst>
                  <a:path w="2691867" h="520103">
                    <a:moveTo>
                      <a:pt x="2431517" y="520103"/>
                    </a:moveTo>
                    <a:lnTo>
                      <a:pt x="260350" y="520103"/>
                    </a:lnTo>
                    <a:cubicBezTo>
                      <a:pt x="116586" y="520103"/>
                      <a:pt x="0" y="403651"/>
                      <a:pt x="0" y="260052"/>
                    </a:cubicBezTo>
                    <a:lnTo>
                      <a:pt x="0" y="260052"/>
                    </a:lnTo>
                    <a:cubicBezTo>
                      <a:pt x="0" y="116452"/>
                      <a:pt x="116586" y="0"/>
                      <a:pt x="260350" y="0"/>
                    </a:cubicBezTo>
                    <a:lnTo>
                      <a:pt x="2431517" y="0"/>
                    </a:lnTo>
                    <a:cubicBezTo>
                      <a:pt x="2575281" y="0"/>
                      <a:pt x="2691867" y="116452"/>
                      <a:pt x="2691867" y="260052"/>
                    </a:cubicBezTo>
                    <a:lnTo>
                      <a:pt x="2691867" y="260052"/>
                    </a:lnTo>
                    <a:cubicBezTo>
                      <a:pt x="2691867" y="403651"/>
                      <a:pt x="2575281" y="520103"/>
                      <a:pt x="2431517" y="520103"/>
                    </a:cubicBezTo>
                    <a:close/>
                  </a:path>
                </a:pathLst>
              </a:custGeom>
              <a:solidFill>
                <a:srgbClr val="FFF9F0"/>
              </a:solidFill>
            </p:spPr>
          </p:sp>
        </p:grpSp>
        <p:sp>
          <p:nvSpPr>
            <p:cNvPr id="9" name="TextBox 9"/>
            <p:cNvSpPr txBox="1"/>
            <p:nvPr/>
          </p:nvSpPr>
          <p:spPr>
            <a:xfrm>
              <a:off x="1207056" y="2201"/>
              <a:ext cx="10605562" cy="493245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737"/>
                </a:lnSpc>
                <a:spcBef>
                  <a:spcPct val="0"/>
                </a:spcBef>
              </a:pPr>
              <a:r>
                <a:rPr lang="en-US" sz="10526" dirty="0" err="1">
                  <a:solidFill>
                    <a:srgbClr val="010101"/>
                  </a:solidFill>
                  <a:latin typeface="Arial Black" panose="020B0A04020102020204" pitchFamily="34" charset="0"/>
                </a:rPr>
                <a:t>что</a:t>
              </a:r>
              <a:endParaRPr lang="en-US" sz="10526" dirty="0">
                <a:solidFill>
                  <a:srgbClr val="010101"/>
                </a:solidFill>
                <a:latin typeface="Arial Black" panose="020B0A04020102020204" pitchFamily="34" charset="0"/>
              </a:endParaRPr>
            </a:p>
            <a:p>
              <a:pPr algn="ctr">
                <a:lnSpc>
                  <a:spcPts val="14737"/>
                </a:lnSpc>
                <a:spcBef>
                  <a:spcPct val="0"/>
                </a:spcBef>
              </a:pPr>
              <a:endParaRPr lang="en-US" sz="10526" dirty="0">
                <a:solidFill>
                  <a:srgbClr val="010101"/>
                </a:solidFill>
                <a:latin typeface="Rubik Mono"/>
              </a:endParaRP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6600889" y="4212596"/>
            <a:ext cx="7438100" cy="1846743"/>
            <a:chOff x="0" y="0"/>
            <a:chExt cx="9917467" cy="2462325"/>
          </a:xfrm>
        </p:grpSpPr>
        <p:grpSp>
          <p:nvGrpSpPr>
            <p:cNvPr id="11" name="Group 11"/>
            <p:cNvGrpSpPr/>
            <p:nvPr/>
          </p:nvGrpSpPr>
          <p:grpSpPr>
            <a:xfrm>
              <a:off x="0" y="0"/>
              <a:ext cx="9917467" cy="2462325"/>
              <a:chOff x="0" y="0"/>
              <a:chExt cx="2100521" cy="52070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2100521" cy="521521"/>
              </a:xfrm>
              <a:custGeom>
                <a:avLst/>
                <a:gdLst/>
                <a:ahLst/>
                <a:cxnLst/>
                <a:rect l="l" t="t" r="r" b="b"/>
                <a:pathLst>
                  <a:path w="2100521" h="521521">
                    <a:moveTo>
                      <a:pt x="1840171" y="521521"/>
                    </a:moveTo>
                    <a:lnTo>
                      <a:pt x="260350" y="521521"/>
                    </a:lnTo>
                    <a:cubicBezTo>
                      <a:pt x="116586" y="521521"/>
                      <a:pt x="0" y="404751"/>
                      <a:pt x="0" y="260760"/>
                    </a:cubicBezTo>
                    <a:lnTo>
                      <a:pt x="0" y="260760"/>
                    </a:lnTo>
                    <a:cubicBezTo>
                      <a:pt x="0" y="116770"/>
                      <a:pt x="116586" y="0"/>
                      <a:pt x="260350" y="0"/>
                    </a:cubicBezTo>
                    <a:lnTo>
                      <a:pt x="1840171" y="0"/>
                    </a:lnTo>
                    <a:cubicBezTo>
                      <a:pt x="1983935" y="0"/>
                      <a:pt x="2100521" y="116770"/>
                      <a:pt x="2100521" y="260760"/>
                    </a:cubicBezTo>
                    <a:lnTo>
                      <a:pt x="2100521" y="260760"/>
                    </a:lnTo>
                    <a:cubicBezTo>
                      <a:pt x="2100521" y="404751"/>
                      <a:pt x="1983935" y="521521"/>
                      <a:pt x="1840171" y="521521"/>
                    </a:cubicBezTo>
                    <a:close/>
                  </a:path>
                </a:pathLst>
              </a:custGeom>
              <a:solidFill>
                <a:srgbClr val="FFF9F0"/>
              </a:solidFill>
            </p:spPr>
          </p:sp>
        </p:grpSp>
        <p:sp>
          <p:nvSpPr>
            <p:cNvPr id="13" name="TextBox 13"/>
            <p:cNvSpPr txBox="1"/>
            <p:nvPr/>
          </p:nvSpPr>
          <p:spPr>
            <a:xfrm>
              <a:off x="875601" y="2201"/>
              <a:ext cx="8529374" cy="23592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4737"/>
                </a:lnSpc>
                <a:spcBef>
                  <a:spcPct val="0"/>
                </a:spcBef>
              </a:pPr>
              <a:r>
                <a:rPr lang="en-US" sz="10526" dirty="0" err="1">
                  <a:solidFill>
                    <a:srgbClr val="010101"/>
                  </a:solidFill>
                  <a:latin typeface="Arial Black" panose="020B0A04020102020204" pitchFamily="34" charset="0"/>
                </a:rPr>
                <a:t>за</a:t>
              </a:r>
              <a:endParaRPr lang="en-US" sz="10526" dirty="0">
                <a:solidFill>
                  <a:srgbClr val="010101"/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720887" y="6314790"/>
            <a:ext cx="13620106" cy="2045496"/>
            <a:chOff x="0" y="-35899"/>
            <a:chExt cx="18160142" cy="2727328"/>
          </a:xfrm>
        </p:grpSpPr>
        <p:grpSp>
          <p:nvGrpSpPr>
            <p:cNvPr id="15" name="Group 15"/>
            <p:cNvGrpSpPr/>
            <p:nvPr/>
          </p:nvGrpSpPr>
          <p:grpSpPr>
            <a:xfrm>
              <a:off x="0" y="0"/>
              <a:ext cx="18160142" cy="2452813"/>
              <a:chOff x="0" y="0"/>
              <a:chExt cx="3846321" cy="5207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3846321" cy="519506"/>
              </a:xfrm>
              <a:custGeom>
                <a:avLst/>
                <a:gdLst/>
                <a:ahLst/>
                <a:cxnLst/>
                <a:rect l="l" t="t" r="r" b="b"/>
                <a:pathLst>
                  <a:path w="3846321" h="519506">
                    <a:moveTo>
                      <a:pt x="3585971" y="519506"/>
                    </a:moveTo>
                    <a:lnTo>
                      <a:pt x="260350" y="519506"/>
                    </a:lnTo>
                    <a:cubicBezTo>
                      <a:pt x="116586" y="519506"/>
                      <a:pt x="0" y="403188"/>
                      <a:pt x="0" y="259753"/>
                    </a:cubicBezTo>
                    <a:lnTo>
                      <a:pt x="0" y="259753"/>
                    </a:lnTo>
                    <a:cubicBezTo>
                      <a:pt x="0" y="116319"/>
                      <a:pt x="116586" y="0"/>
                      <a:pt x="260350" y="0"/>
                    </a:cubicBezTo>
                    <a:lnTo>
                      <a:pt x="3585971" y="0"/>
                    </a:lnTo>
                    <a:cubicBezTo>
                      <a:pt x="3729735" y="0"/>
                      <a:pt x="3846321" y="116319"/>
                      <a:pt x="3846321" y="259753"/>
                    </a:cubicBezTo>
                    <a:lnTo>
                      <a:pt x="3846321" y="259753"/>
                    </a:lnTo>
                    <a:cubicBezTo>
                      <a:pt x="3846321" y="403188"/>
                      <a:pt x="3729735" y="519506"/>
                      <a:pt x="3585971" y="519506"/>
                    </a:cubicBezTo>
                    <a:close/>
                  </a:path>
                </a:pathLst>
              </a:custGeom>
              <a:solidFill>
                <a:srgbClr val="FFF9F0"/>
              </a:solidFill>
            </p:spPr>
          </p:sp>
        </p:grpSp>
        <p:sp>
          <p:nvSpPr>
            <p:cNvPr id="17" name="TextBox 17"/>
            <p:cNvSpPr txBox="1"/>
            <p:nvPr/>
          </p:nvSpPr>
          <p:spPr>
            <a:xfrm>
              <a:off x="849588" y="-35899"/>
              <a:ext cx="16025253" cy="27273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7009"/>
                </a:lnSpc>
                <a:spcBef>
                  <a:spcPct val="0"/>
                </a:spcBef>
              </a:pPr>
              <a:r>
                <a:rPr lang="en-US" sz="12149" dirty="0" err="1">
                  <a:solidFill>
                    <a:srgbClr val="010101"/>
                  </a:solidFill>
                  <a:latin typeface="Arial Black" panose="020B0A04020102020204" pitchFamily="34" charset="0"/>
                </a:rPr>
                <a:t>профессия</a:t>
              </a:r>
              <a:endParaRPr lang="en-US" sz="12149" dirty="0">
                <a:solidFill>
                  <a:srgbClr val="010101"/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18" name="TextBox 18"/>
          <p:cNvSpPr txBox="1"/>
          <p:nvPr/>
        </p:nvSpPr>
        <p:spPr>
          <a:xfrm rot="-5400000">
            <a:off x="13731489" y="5984878"/>
            <a:ext cx="5045704" cy="15011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214"/>
              </a:lnSpc>
              <a:spcBef>
                <a:spcPct val="0"/>
              </a:spcBef>
            </a:pPr>
            <a:r>
              <a:rPr lang="en-US" sz="8724">
                <a:solidFill>
                  <a:srgbClr val="FFF9F0"/>
                </a:solidFill>
                <a:latin typeface="Rubik Mono"/>
              </a:rPr>
              <a:t>СТАРТ</a:t>
            </a:r>
          </a:p>
        </p:txBody>
      </p:sp>
      <p:pic>
        <p:nvPicPr>
          <p:cNvPr id="19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116410" y="549266"/>
            <a:ext cx="2453820" cy="2453820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9036026" y="2336821"/>
            <a:ext cx="1254300" cy="1215531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779224" y="2336821"/>
            <a:ext cx="1254300" cy="121553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92DA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6628205" y="3577202"/>
            <a:ext cx="11659795" cy="4172839"/>
          </a:xfrm>
          <a:prstGeom prst="rect">
            <a:avLst/>
          </a:prstGeom>
          <a:solidFill>
            <a:srgbClr val="FFF9F0"/>
          </a:solidFill>
        </p:spPr>
      </p:sp>
      <p:sp>
        <p:nvSpPr>
          <p:cNvPr id="3" name="AutoShape 3"/>
          <p:cNvSpPr/>
          <p:nvPr/>
        </p:nvSpPr>
        <p:spPr>
          <a:xfrm>
            <a:off x="0" y="4262406"/>
            <a:ext cx="6628205" cy="2083771"/>
          </a:xfrm>
          <a:prstGeom prst="rect">
            <a:avLst/>
          </a:prstGeom>
          <a:solidFill>
            <a:srgbClr val="D09AFF"/>
          </a:solidFill>
        </p:spPr>
      </p:sp>
      <p:sp>
        <p:nvSpPr>
          <p:cNvPr id="4" name="TextBox 4"/>
          <p:cNvSpPr txBox="1"/>
          <p:nvPr/>
        </p:nvSpPr>
        <p:spPr>
          <a:xfrm>
            <a:off x="921505" y="7135470"/>
            <a:ext cx="4501950" cy="779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40"/>
              </a:lnSpc>
            </a:pPr>
            <a:r>
              <a:rPr lang="en-US" sz="4800">
                <a:solidFill>
                  <a:srgbClr val="492DA8"/>
                </a:solidFill>
                <a:latin typeface="Rubik Mono"/>
              </a:rPr>
              <a:t>Игрок 2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0" y="4942249"/>
            <a:ext cx="6940408" cy="948294"/>
            <a:chOff x="0" y="-3619"/>
            <a:chExt cx="9253877" cy="1264393"/>
          </a:xfrm>
        </p:grpSpPr>
        <p:grpSp>
          <p:nvGrpSpPr>
            <p:cNvPr id="6" name="Group 6"/>
            <p:cNvGrpSpPr/>
            <p:nvPr/>
          </p:nvGrpSpPr>
          <p:grpSpPr>
            <a:xfrm>
              <a:off x="0" y="0"/>
              <a:ext cx="9253877" cy="1260774"/>
              <a:chOff x="0" y="0"/>
              <a:chExt cx="3802012" cy="5207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3802012" cy="517997"/>
              </a:xfrm>
              <a:custGeom>
                <a:avLst/>
                <a:gdLst/>
                <a:ahLst/>
                <a:cxnLst/>
                <a:rect l="l" t="t" r="r" b="b"/>
                <a:pathLst>
                  <a:path w="3802012" h="517997">
                    <a:moveTo>
                      <a:pt x="3541662" y="517997"/>
                    </a:moveTo>
                    <a:lnTo>
                      <a:pt x="260350" y="517997"/>
                    </a:lnTo>
                    <a:cubicBezTo>
                      <a:pt x="116586" y="517997"/>
                      <a:pt x="0" y="402016"/>
                      <a:pt x="0" y="258998"/>
                    </a:cubicBezTo>
                    <a:lnTo>
                      <a:pt x="0" y="258998"/>
                    </a:lnTo>
                    <a:cubicBezTo>
                      <a:pt x="0" y="115981"/>
                      <a:pt x="116586" y="0"/>
                      <a:pt x="260350" y="0"/>
                    </a:cubicBezTo>
                    <a:lnTo>
                      <a:pt x="3541662" y="0"/>
                    </a:lnTo>
                    <a:cubicBezTo>
                      <a:pt x="3685426" y="0"/>
                      <a:pt x="3802012" y="115981"/>
                      <a:pt x="3802012" y="258998"/>
                    </a:cubicBezTo>
                    <a:lnTo>
                      <a:pt x="3802012" y="258998"/>
                    </a:lnTo>
                    <a:cubicBezTo>
                      <a:pt x="3802012" y="402016"/>
                      <a:pt x="3685426" y="517997"/>
                      <a:pt x="3541662" y="517997"/>
                    </a:cubicBezTo>
                    <a:close/>
                  </a:path>
                </a:pathLst>
              </a:custGeom>
              <a:solidFill>
                <a:srgbClr val="FFF9F0"/>
              </a:solidFill>
            </p:spPr>
          </p:sp>
        </p:grpSp>
        <p:sp>
          <p:nvSpPr>
            <p:cNvPr id="8" name="TextBox 8"/>
            <p:cNvSpPr txBox="1"/>
            <p:nvPr/>
          </p:nvSpPr>
          <p:spPr>
            <a:xfrm>
              <a:off x="484512" y="-3619"/>
              <a:ext cx="8284852" cy="11710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302"/>
                </a:lnSpc>
                <a:spcBef>
                  <a:spcPct val="0"/>
                </a:spcBef>
              </a:pPr>
              <a:r>
                <a:rPr lang="en-US" sz="5215" dirty="0" err="1">
                  <a:solidFill>
                    <a:srgbClr val="010101"/>
                  </a:solidFill>
                  <a:latin typeface="Arial Black" panose="020B0A04020102020204" pitchFamily="34" charset="0"/>
                </a:rPr>
                <a:t>провизор</a:t>
              </a:r>
              <a:endParaRPr lang="en-US" sz="5215" dirty="0">
                <a:solidFill>
                  <a:srgbClr val="010101"/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6940408" y="3908985"/>
            <a:ext cx="11249346" cy="3411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18731" lvl="1">
              <a:lnSpc>
                <a:spcPts val="3838"/>
              </a:lnSpc>
              <a:spcBef>
                <a:spcPct val="0"/>
              </a:spcBef>
            </a:pPr>
            <a:r>
              <a:rPr lang="ru-RU" sz="4000" dirty="0">
                <a:solidFill>
                  <a:srgbClr val="000000"/>
                </a:solidFill>
                <a:latin typeface="Arial Black" panose="020B0A04020102020204" pitchFamily="34" charset="0"/>
              </a:rPr>
              <a:t>1.</a:t>
            </a:r>
            <a:r>
              <a:rPr lang="en-US" sz="4000" dirty="0" err="1">
                <a:solidFill>
                  <a:srgbClr val="000000"/>
                </a:solidFill>
                <a:latin typeface="Arial Black" panose="020B0A04020102020204" pitchFamily="34" charset="0"/>
              </a:rPr>
              <a:t>Составитель</a:t>
            </a:r>
            <a:r>
              <a:rPr lang="en-US" sz="4000" dirty="0">
                <a:solidFill>
                  <a:srgbClr val="000000"/>
                </a:solidFill>
                <a:latin typeface="Arial Black" panose="020B0A040201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 Black" panose="020B0A04020102020204" pitchFamily="34" charset="0"/>
              </a:rPr>
              <a:t>меню</a:t>
            </a:r>
            <a:r>
              <a:rPr lang="en-US" sz="4000" dirty="0">
                <a:solidFill>
                  <a:srgbClr val="000000"/>
                </a:solidFill>
                <a:latin typeface="Arial Black" panose="020B0A04020102020204" pitchFamily="34" charset="0"/>
              </a:rPr>
              <a:t>.</a:t>
            </a:r>
          </a:p>
          <a:p>
            <a:pPr>
              <a:lnSpc>
                <a:spcPts val="3838"/>
              </a:lnSpc>
              <a:spcBef>
                <a:spcPct val="0"/>
              </a:spcBef>
            </a:pPr>
            <a:endParaRPr lang="en-US" sz="4000" dirty="0">
              <a:solidFill>
                <a:srgbClr val="000000"/>
              </a:solidFill>
              <a:latin typeface="Arial Black" panose="020B0A04020102020204" pitchFamily="34" charset="0"/>
            </a:endParaRPr>
          </a:p>
          <a:p>
            <a:pPr>
              <a:lnSpc>
                <a:spcPts val="3838"/>
              </a:lnSpc>
              <a:spcBef>
                <a:spcPct val="0"/>
              </a:spcBef>
            </a:pPr>
            <a:r>
              <a:rPr lang="en-US" sz="4000" dirty="0">
                <a:solidFill>
                  <a:srgbClr val="000000"/>
                </a:solidFill>
                <a:latin typeface="Arial Black" panose="020B0A04020102020204" pitchFamily="34" charset="0"/>
              </a:rPr>
              <a:t>2. </a:t>
            </a:r>
            <a:r>
              <a:rPr lang="en-US" sz="4000" dirty="0" err="1">
                <a:solidFill>
                  <a:srgbClr val="000000"/>
                </a:solidFill>
                <a:latin typeface="Arial Black" panose="020B0A04020102020204" pitchFamily="34" charset="0"/>
              </a:rPr>
              <a:t>Ревизионный</a:t>
            </a:r>
            <a:r>
              <a:rPr lang="en-US" sz="4000" dirty="0">
                <a:solidFill>
                  <a:srgbClr val="000000"/>
                </a:solidFill>
                <a:latin typeface="Arial Black" panose="020B0A040201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 Black" panose="020B0A04020102020204" pitchFamily="34" charset="0"/>
              </a:rPr>
              <a:t>работник</a:t>
            </a:r>
            <a:r>
              <a:rPr lang="en-US" sz="4000" dirty="0">
                <a:solidFill>
                  <a:srgbClr val="000000"/>
                </a:solidFill>
                <a:latin typeface="Arial Black" panose="020B0A040201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 Black" panose="020B0A04020102020204" pitchFamily="34" charset="0"/>
              </a:rPr>
              <a:t>столовой</a:t>
            </a:r>
            <a:r>
              <a:rPr lang="en-US" sz="4000" dirty="0">
                <a:solidFill>
                  <a:srgbClr val="000000"/>
                </a:solidFill>
                <a:latin typeface="Arial Black" panose="020B0A04020102020204" pitchFamily="34" charset="0"/>
              </a:rPr>
              <a:t>.</a:t>
            </a:r>
          </a:p>
          <a:p>
            <a:pPr>
              <a:lnSpc>
                <a:spcPts val="3838"/>
              </a:lnSpc>
              <a:spcBef>
                <a:spcPct val="0"/>
              </a:spcBef>
            </a:pPr>
            <a:endParaRPr lang="en-US" sz="4000" dirty="0">
              <a:solidFill>
                <a:srgbClr val="000000"/>
              </a:solidFill>
              <a:latin typeface="Arial Black" panose="020B0A04020102020204" pitchFamily="34" charset="0"/>
            </a:endParaRPr>
          </a:p>
          <a:p>
            <a:pPr>
              <a:lnSpc>
                <a:spcPts val="3838"/>
              </a:lnSpc>
              <a:spcBef>
                <a:spcPct val="0"/>
              </a:spcBef>
            </a:pPr>
            <a:r>
              <a:rPr lang="en-US" sz="4000" dirty="0">
                <a:solidFill>
                  <a:srgbClr val="000000"/>
                </a:solidFill>
                <a:latin typeface="Arial Black" panose="020B0A04020102020204" pitchFamily="34" charset="0"/>
              </a:rPr>
              <a:t>3.</a:t>
            </a:r>
            <a:r>
              <a:rPr lang="en-US" sz="4000" b="1" dirty="0">
                <a:solidFill>
                  <a:srgbClr val="000000"/>
                </a:solidFill>
                <a:latin typeface="Arial Black" panose="020B0A04020102020204" pitchFamily="34" charset="0"/>
                <a:cs typeface="Rubik Mono" panose="020B0604020202020204" charset="-79"/>
              </a:rPr>
              <a:t>Работник </a:t>
            </a:r>
            <a:r>
              <a:rPr lang="en-US" sz="4000" b="1" dirty="0" err="1">
                <a:solidFill>
                  <a:srgbClr val="000000"/>
                </a:solidFill>
                <a:latin typeface="Arial Black" panose="020B0A04020102020204" pitchFamily="34" charset="0"/>
                <a:cs typeface="Rubik Mono" panose="020B0604020202020204" charset="-79"/>
              </a:rPr>
              <a:t>аптеки</a:t>
            </a:r>
            <a:r>
              <a:rPr lang="en-US" sz="4000" b="1" dirty="0">
                <a:solidFill>
                  <a:srgbClr val="000000"/>
                </a:solidFill>
                <a:latin typeface="Arial Black" panose="020B0A04020102020204" pitchFamily="34" charset="0"/>
                <a:cs typeface="Rubik Mono" panose="020B0604020202020204" charset="-79"/>
              </a:rPr>
              <a:t>, </a:t>
            </a:r>
            <a:r>
              <a:rPr lang="en-US" sz="4000" b="1" dirty="0" err="1">
                <a:solidFill>
                  <a:srgbClr val="000000"/>
                </a:solidFill>
                <a:latin typeface="Arial Black" panose="020B0A04020102020204" pitchFamily="34" charset="0"/>
                <a:cs typeface="Rubik Mono" panose="020B0604020202020204" charset="-79"/>
              </a:rPr>
              <a:t>имеющий</a:t>
            </a:r>
            <a:r>
              <a:rPr lang="en-US" sz="4000" b="1" dirty="0">
                <a:solidFill>
                  <a:srgbClr val="000000"/>
                </a:solidFill>
                <a:latin typeface="Arial Black" panose="020B0A04020102020204" pitchFamily="34" charset="0"/>
                <a:cs typeface="Rubik Mono" panose="020B0604020202020204" charset="-79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Arial Black" panose="020B0A04020102020204" pitchFamily="34" charset="0"/>
                <a:cs typeface="Rubik Mono" panose="020B0604020202020204" charset="-79"/>
              </a:rPr>
              <a:t>фармацевтическое</a:t>
            </a:r>
            <a:r>
              <a:rPr lang="en-US" sz="4000" b="1" dirty="0">
                <a:solidFill>
                  <a:srgbClr val="000000"/>
                </a:solidFill>
                <a:latin typeface="Arial Black" panose="020B0A04020102020204" pitchFamily="34" charset="0"/>
                <a:cs typeface="Rubik Mono" panose="020B0604020202020204" charset="-79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Arial Black" panose="020B0A04020102020204" pitchFamily="34" charset="0"/>
                <a:cs typeface="Rubik Mono" panose="020B0604020202020204" charset="-79"/>
              </a:rPr>
              <a:t>образование</a:t>
            </a:r>
            <a:r>
              <a:rPr lang="en-US" sz="4000" b="1" dirty="0">
                <a:solidFill>
                  <a:srgbClr val="000000"/>
                </a:solidFill>
                <a:latin typeface="Arial Black" panose="020B0A04020102020204" pitchFamily="34" charset="0"/>
                <a:cs typeface="Rubik Mono" panose="020B0604020202020204" charset="-79"/>
              </a:rPr>
              <a:t>.</a:t>
            </a:r>
          </a:p>
          <a:p>
            <a:pPr>
              <a:lnSpc>
                <a:spcPts val="3838"/>
              </a:lnSpc>
              <a:spcBef>
                <a:spcPct val="0"/>
              </a:spcBef>
            </a:pPr>
            <a:endParaRPr lang="en-US" sz="2952" dirty="0">
              <a:solidFill>
                <a:srgbClr val="000000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92DA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6628205" y="3577202"/>
            <a:ext cx="11659795" cy="4172839"/>
          </a:xfrm>
          <a:prstGeom prst="rect">
            <a:avLst/>
          </a:prstGeom>
          <a:solidFill>
            <a:srgbClr val="FFF9F0"/>
          </a:solidFill>
        </p:spPr>
      </p:sp>
      <p:sp>
        <p:nvSpPr>
          <p:cNvPr id="3" name="AutoShape 3"/>
          <p:cNvSpPr/>
          <p:nvPr/>
        </p:nvSpPr>
        <p:spPr>
          <a:xfrm>
            <a:off x="0" y="4262406"/>
            <a:ext cx="6628205" cy="2083771"/>
          </a:xfrm>
          <a:prstGeom prst="rect">
            <a:avLst/>
          </a:prstGeom>
          <a:solidFill>
            <a:srgbClr val="D09AFF"/>
          </a:solidFill>
        </p:spPr>
      </p:sp>
      <p:sp>
        <p:nvSpPr>
          <p:cNvPr id="4" name="TextBox 4"/>
          <p:cNvSpPr txBox="1"/>
          <p:nvPr/>
        </p:nvSpPr>
        <p:spPr>
          <a:xfrm>
            <a:off x="921505" y="7135470"/>
            <a:ext cx="4501950" cy="779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40"/>
              </a:lnSpc>
            </a:pPr>
            <a:r>
              <a:rPr lang="en-US" sz="4800">
                <a:solidFill>
                  <a:srgbClr val="492DA8"/>
                </a:solidFill>
                <a:latin typeface="Rubik Mono"/>
              </a:rPr>
              <a:t>Игрок 2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0" y="4942249"/>
            <a:ext cx="6940408" cy="948294"/>
            <a:chOff x="0" y="-3619"/>
            <a:chExt cx="9253877" cy="1264393"/>
          </a:xfrm>
        </p:grpSpPr>
        <p:grpSp>
          <p:nvGrpSpPr>
            <p:cNvPr id="6" name="Group 6"/>
            <p:cNvGrpSpPr/>
            <p:nvPr/>
          </p:nvGrpSpPr>
          <p:grpSpPr>
            <a:xfrm>
              <a:off x="0" y="0"/>
              <a:ext cx="9253877" cy="1260774"/>
              <a:chOff x="0" y="0"/>
              <a:chExt cx="3802012" cy="5207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3802012" cy="517997"/>
              </a:xfrm>
              <a:custGeom>
                <a:avLst/>
                <a:gdLst/>
                <a:ahLst/>
                <a:cxnLst/>
                <a:rect l="l" t="t" r="r" b="b"/>
                <a:pathLst>
                  <a:path w="3802012" h="517997">
                    <a:moveTo>
                      <a:pt x="3541662" y="517997"/>
                    </a:moveTo>
                    <a:lnTo>
                      <a:pt x="260350" y="517997"/>
                    </a:lnTo>
                    <a:cubicBezTo>
                      <a:pt x="116586" y="517997"/>
                      <a:pt x="0" y="402016"/>
                      <a:pt x="0" y="258998"/>
                    </a:cubicBezTo>
                    <a:lnTo>
                      <a:pt x="0" y="258998"/>
                    </a:lnTo>
                    <a:cubicBezTo>
                      <a:pt x="0" y="115981"/>
                      <a:pt x="116586" y="0"/>
                      <a:pt x="260350" y="0"/>
                    </a:cubicBezTo>
                    <a:lnTo>
                      <a:pt x="3541662" y="0"/>
                    </a:lnTo>
                    <a:cubicBezTo>
                      <a:pt x="3685426" y="0"/>
                      <a:pt x="3802012" y="115981"/>
                      <a:pt x="3802012" y="258998"/>
                    </a:cubicBezTo>
                    <a:lnTo>
                      <a:pt x="3802012" y="258998"/>
                    </a:lnTo>
                    <a:cubicBezTo>
                      <a:pt x="3802012" y="402016"/>
                      <a:pt x="3685426" y="517997"/>
                      <a:pt x="3541662" y="517997"/>
                    </a:cubicBezTo>
                    <a:close/>
                  </a:path>
                </a:pathLst>
              </a:custGeom>
              <a:solidFill>
                <a:srgbClr val="FFF9F0"/>
              </a:solidFill>
            </p:spPr>
          </p:sp>
        </p:grpSp>
        <p:sp>
          <p:nvSpPr>
            <p:cNvPr id="8" name="TextBox 8"/>
            <p:cNvSpPr txBox="1"/>
            <p:nvPr/>
          </p:nvSpPr>
          <p:spPr>
            <a:xfrm>
              <a:off x="484512" y="-3619"/>
              <a:ext cx="8284852" cy="12482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302"/>
                </a:lnSpc>
                <a:spcBef>
                  <a:spcPct val="0"/>
                </a:spcBef>
              </a:pPr>
              <a:r>
                <a:rPr lang="en-US" sz="6600" dirty="0" err="1">
                  <a:solidFill>
                    <a:srgbClr val="010101"/>
                  </a:solidFill>
                  <a:latin typeface="Arial Black" panose="020B0A04020102020204" pitchFamily="34" charset="0"/>
                </a:rPr>
                <a:t>раклист</a:t>
              </a:r>
              <a:endParaRPr lang="en-US" sz="6600" dirty="0">
                <a:solidFill>
                  <a:srgbClr val="010101"/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6940408" y="3694729"/>
            <a:ext cx="11249346" cy="43858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38"/>
              </a:lnSpc>
            </a:pPr>
            <a:endParaRPr dirty="0"/>
          </a:p>
          <a:p>
            <a:pPr marL="637463" lvl="1" indent="-318732">
              <a:lnSpc>
                <a:spcPts val="3838"/>
              </a:lnSpc>
              <a:buFont typeface="Arial"/>
              <a:buChar char="•"/>
            </a:pPr>
            <a:r>
              <a:rPr lang="ru-RU" sz="3200" dirty="0">
                <a:solidFill>
                  <a:srgbClr val="000000"/>
                </a:solidFill>
                <a:latin typeface="Arial Black" panose="020B0A04020102020204" pitchFamily="34" charset="0"/>
                <a:cs typeface="Rubik Mono" panose="020B0604020202020204" charset="-79"/>
              </a:rPr>
              <a:t>1.</a:t>
            </a:r>
            <a:r>
              <a:rPr lang="en-US" sz="3200" dirty="0" err="1">
                <a:solidFill>
                  <a:srgbClr val="000000"/>
                </a:solidFill>
                <a:latin typeface="Arial Black" panose="020B0A04020102020204" pitchFamily="34" charset="0"/>
                <a:cs typeface="Rubik Mono" panose="020B0604020202020204" charset="-79"/>
              </a:rPr>
              <a:t>Специалист</a:t>
            </a:r>
            <a:r>
              <a:rPr lang="en-US" sz="3200" dirty="0">
                <a:solidFill>
                  <a:srgbClr val="000000"/>
                </a:solidFill>
                <a:latin typeface="Arial Black" panose="020B0A04020102020204" pitchFamily="34" charset="0"/>
                <a:cs typeface="Rubik Mono" panose="020B0604020202020204" charset="-79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Arial Black" panose="020B0A04020102020204" pitchFamily="34" charset="0"/>
                <a:cs typeface="Rubik Mono" panose="020B0604020202020204" charset="-79"/>
              </a:rPr>
              <a:t>воплощающий</a:t>
            </a:r>
            <a:r>
              <a:rPr lang="en-US" sz="3200" dirty="0">
                <a:solidFill>
                  <a:srgbClr val="000000"/>
                </a:solidFill>
                <a:latin typeface="Arial Black" panose="020B0A04020102020204" pitchFamily="34" charset="0"/>
                <a:cs typeface="Rubik Mono" panose="020B0604020202020204" charset="-79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 Black" panose="020B0A04020102020204" pitchFamily="34" charset="0"/>
                <a:cs typeface="Rubik Mono" panose="020B0604020202020204" charset="-79"/>
              </a:rPr>
              <a:t>эскиз</a:t>
            </a:r>
            <a:r>
              <a:rPr lang="en-US" sz="3200" dirty="0">
                <a:solidFill>
                  <a:srgbClr val="000000"/>
                </a:solidFill>
                <a:latin typeface="Arial Black" panose="020B0A04020102020204" pitchFamily="34" charset="0"/>
                <a:cs typeface="Rubik Mono" panose="020B0604020202020204" charset="-79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 Black" panose="020B0A04020102020204" pitchFamily="34" charset="0"/>
                <a:cs typeface="Rubik Mono" panose="020B0604020202020204" charset="-79"/>
              </a:rPr>
              <a:t>рисунка</a:t>
            </a:r>
            <a:r>
              <a:rPr lang="en-US" sz="3200" dirty="0">
                <a:solidFill>
                  <a:srgbClr val="000000"/>
                </a:solidFill>
                <a:latin typeface="Arial Black" panose="020B0A04020102020204" pitchFamily="34" charset="0"/>
                <a:cs typeface="Rubik Mono" panose="020B0604020202020204" charset="-79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 Black" panose="020B0A04020102020204" pitchFamily="34" charset="0"/>
                <a:cs typeface="Rubik Mono" panose="020B0604020202020204" charset="-79"/>
              </a:rPr>
              <a:t>ткани</a:t>
            </a:r>
            <a:r>
              <a:rPr lang="en-US" sz="3200" dirty="0">
                <a:solidFill>
                  <a:srgbClr val="000000"/>
                </a:solidFill>
                <a:latin typeface="Arial Black" panose="020B0A04020102020204" pitchFamily="34" charset="0"/>
                <a:cs typeface="Rubik Mono" panose="020B0604020202020204" charset="-79"/>
              </a:rPr>
              <a:t> в </a:t>
            </a:r>
            <a:r>
              <a:rPr lang="en-US" sz="3200" dirty="0" err="1">
                <a:solidFill>
                  <a:srgbClr val="000000"/>
                </a:solidFill>
                <a:latin typeface="Arial Black" panose="020B0A04020102020204" pitchFamily="34" charset="0"/>
                <a:cs typeface="Rubik Mono" panose="020B0604020202020204" charset="-79"/>
              </a:rPr>
              <a:t>материал</a:t>
            </a:r>
            <a:r>
              <a:rPr lang="en-US" sz="3200" dirty="0">
                <a:solidFill>
                  <a:srgbClr val="000000"/>
                </a:solidFill>
                <a:latin typeface="Arial Black" panose="020B0A04020102020204" pitchFamily="34" charset="0"/>
                <a:cs typeface="Rubik Mono" panose="020B0604020202020204" charset="-79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 Black" panose="020B0A04020102020204" pitchFamily="34" charset="0"/>
                <a:cs typeface="Rubik Mono" panose="020B0604020202020204" charset="-79"/>
              </a:rPr>
              <a:t>при</a:t>
            </a:r>
            <a:r>
              <a:rPr lang="en-US" sz="3200" dirty="0">
                <a:solidFill>
                  <a:srgbClr val="000000"/>
                </a:solidFill>
                <a:latin typeface="Arial Black" panose="020B0A04020102020204" pitchFamily="34" charset="0"/>
                <a:cs typeface="Rubik Mono" panose="020B0604020202020204" charset="-79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 Black" panose="020B0A04020102020204" pitchFamily="34" charset="0"/>
                <a:cs typeface="Rubik Mono" panose="020B0604020202020204" charset="-79"/>
              </a:rPr>
              <a:t>крашении</a:t>
            </a:r>
            <a:r>
              <a:rPr lang="en-US" sz="3200" dirty="0">
                <a:solidFill>
                  <a:srgbClr val="000000"/>
                </a:solidFill>
                <a:latin typeface="Arial Black" panose="020B0A04020102020204" pitchFamily="34" charset="0"/>
                <a:cs typeface="Rubik Mono" panose="020B0604020202020204" charset="-79"/>
              </a:rPr>
              <a:t>.</a:t>
            </a:r>
            <a:endParaRPr lang="ru-RU" sz="3200" dirty="0">
              <a:solidFill>
                <a:srgbClr val="000000"/>
              </a:solidFill>
              <a:latin typeface="Arial Black" panose="020B0A04020102020204" pitchFamily="34" charset="0"/>
              <a:cs typeface="Rubik Mono" panose="020B0604020202020204" charset="-79"/>
            </a:endParaRPr>
          </a:p>
          <a:p>
            <a:pPr marL="637463" lvl="1" indent="-318732">
              <a:lnSpc>
                <a:spcPts val="3838"/>
              </a:lnSpc>
              <a:buFont typeface="Arial"/>
              <a:buChar char="•"/>
            </a:pPr>
            <a:endParaRPr lang="en-US" sz="3200" dirty="0">
              <a:solidFill>
                <a:srgbClr val="000000"/>
              </a:solidFill>
              <a:latin typeface="Arial Black" panose="020B0A04020102020204" pitchFamily="34" charset="0"/>
              <a:cs typeface="Rubik Mono" panose="020B0604020202020204" charset="-79"/>
            </a:endParaRPr>
          </a:p>
          <a:p>
            <a:pPr marL="637463" lvl="1" indent="-318732">
              <a:lnSpc>
                <a:spcPts val="3838"/>
              </a:lnSpc>
              <a:buFont typeface="Arial"/>
              <a:buChar char="•"/>
            </a:pPr>
            <a:r>
              <a:rPr lang="ru-RU" sz="3200" dirty="0">
                <a:solidFill>
                  <a:srgbClr val="000000"/>
                </a:solidFill>
                <a:latin typeface="Arial Black" panose="020B0A04020102020204" pitchFamily="34" charset="0"/>
                <a:cs typeface="Rubik Mono" panose="020B0604020202020204" charset="-79"/>
              </a:rPr>
              <a:t>2.</a:t>
            </a:r>
            <a:r>
              <a:rPr lang="en-US" sz="3200" dirty="0" err="1">
                <a:solidFill>
                  <a:srgbClr val="000000"/>
                </a:solidFill>
                <a:latin typeface="Arial Black" panose="020B0A04020102020204" pitchFamily="34" charset="0"/>
                <a:cs typeface="Rubik Mono" panose="020B0604020202020204" charset="-79"/>
              </a:rPr>
              <a:t>Специалист</a:t>
            </a:r>
            <a:r>
              <a:rPr lang="en-US" sz="3200" dirty="0">
                <a:solidFill>
                  <a:srgbClr val="000000"/>
                </a:solidFill>
                <a:latin typeface="Arial Black" panose="020B0A04020102020204" pitchFamily="34" charset="0"/>
                <a:cs typeface="Rubik Mono" panose="020B0604020202020204" charset="-79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Arial Black" panose="020B0A04020102020204" pitchFamily="34" charset="0"/>
                <a:cs typeface="Rubik Mono" panose="020B0604020202020204" charset="-79"/>
              </a:rPr>
              <a:t>занимающийся</a:t>
            </a:r>
            <a:r>
              <a:rPr lang="en-US" sz="3200" dirty="0">
                <a:solidFill>
                  <a:srgbClr val="000000"/>
                </a:solidFill>
                <a:latin typeface="Arial Black" panose="020B0A04020102020204" pitchFamily="34" charset="0"/>
                <a:cs typeface="Rubik Mono" panose="020B0604020202020204" charset="-79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 Black" panose="020B0A04020102020204" pitchFamily="34" charset="0"/>
                <a:cs typeface="Rubik Mono" panose="020B0604020202020204" charset="-79"/>
              </a:rPr>
              <a:t>изучением</a:t>
            </a:r>
            <a:r>
              <a:rPr lang="en-US" sz="3200" dirty="0">
                <a:solidFill>
                  <a:srgbClr val="000000"/>
                </a:solidFill>
                <a:latin typeface="Arial Black" panose="020B0A04020102020204" pitchFamily="34" charset="0"/>
                <a:cs typeface="Rubik Mono" panose="020B0604020202020204" charset="-79"/>
              </a:rPr>
              <a:t> и </a:t>
            </a:r>
            <a:r>
              <a:rPr lang="en-US" sz="3200" dirty="0" err="1">
                <a:solidFill>
                  <a:srgbClr val="000000"/>
                </a:solidFill>
                <a:latin typeface="Arial Black" panose="020B0A04020102020204" pitchFamily="34" charset="0"/>
                <a:cs typeface="Rubik Mono" panose="020B0604020202020204" charset="-79"/>
              </a:rPr>
              <a:t>описанием</a:t>
            </a:r>
            <a:r>
              <a:rPr lang="en-US" sz="3200" dirty="0">
                <a:solidFill>
                  <a:srgbClr val="000000"/>
                </a:solidFill>
                <a:latin typeface="Arial Black" panose="020B0A04020102020204" pitchFamily="34" charset="0"/>
                <a:cs typeface="Rubik Mono" panose="020B0604020202020204" charset="-79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 Black" panose="020B0A04020102020204" pitchFamily="34" charset="0"/>
                <a:cs typeface="Rubik Mono" panose="020B0604020202020204" charset="-79"/>
              </a:rPr>
              <a:t>ракообразных</a:t>
            </a:r>
            <a:r>
              <a:rPr lang="en-US" sz="3200" dirty="0">
                <a:solidFill>
                  <a:srgbClr val="000000"/>
                </a:solidFill>
                <a:latin typeface="Arial Black" panose="020B0A04020102020204" pitchFamily="34" charset="0"/>
                <a:cs typeface="Rubik Mono" panose="020B0604020202020204" charset="-79"/>
              </a:rPr>
              <a:t>.</a:t>
            </a:r>
            <a:endParaRPr lang="ru-RU" sz="3200" dirty="0">
              <a:solidFill>
                <a:srgbClr val="000000"/>
              </a:solidFill>
              <a:latin typeface="Arial Black" panose="020B0A04020102020204" pitchFamily="34" charset="0"/>
              <a:cs typeface="Rubik Mono" panose="020B0604020202020204" charset="-79"/>
            </a:endParaRPr>
          </a:p>
          <a:p>
            <a:pPr marL="637463" lvl="1" indent="-318732">
              <a:lnSpc>
                <a:spcPts val="3838"/>
              </a:lnSpc>
              <a:buFont typeface="Arial"/>
              <a:buChar char="•"/>
            </a:pPr>
            <a:endParaRPr lang="en-US" sz="3200" dirty="0">
              <a:solidFill>
                <a:srgbClr val="000000"/>
              </a:solidFill>
              <a:latin typeface="Arial Black" panose="020B0A04020102020204" pitchFamily="34" charset="0"/>
              <a:cs typeface="Rubik Mono" panose="020B0604020202020204" charset="-79"/>
            </a:endParaRPr>
          </a:p>
          <a:p>
            <a:pPr marL="637463" lvl="1" indent="-318732">
              <a:lnSpc>
                <a:spcPts val="3838"/>
              </a:lnSpc>
              <a:spcBef>
                <a:spcPct val="0"/>
              </a:spcBef>
              <a:buFont typeface="Arial"/>
              <a:buChar char="•"/>
            </a:pPr>
            <a:r>
              <a:rPr lang="ru-RU" sz="3200" dirty="0">
                <a:solidFill>
                  <a:srgbClr val="000000"/>
                </a:solidFill>
                <a:latin typeface="Arial Black" panose="020B0A04020102020204" pitchFamily="34" charset="0"/>
                <a:cs typeface="Rubik Mono" panose="020B0604020202020204" charset="-79"/>
              </a:rPr>
              <a:t>3.</a:t>
            </a:r>
            <a:r>
              <a:rPr lang="en-US" sz="3200" dirty="0" err="1">
                <a:solidFill>
                  <a:srgbClr val="000000"/>
                </a:solidFill>
                <a:latin typeface="Arial Black" panose="020B0A04020102020204" pitchFamily="34" charset="0"/>
                <a:cs typeface="Rubik Mono" panose="020B0604020202020204" charset="-79"/>
              </a:rPr>
              <a:t>Художник</a:t>
            </a:r>
            <a:r>
              <a:rPr lang="en-US" sz="3200" dirty="0">
                <a:solidFill>
                  <a:srgbClr val="000000"/>
                </a:solidFill>
                <a:latin typeface="Arial Black" panose="020B0A04020102020204" pitchFamily="34" charset="0"/>
                <a:cs typeface="Rubik Mono" panose="020B0604020202020204" charset="-79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Arial Black" panose="020B0A04020102020204" pitchFamily="34" charset="0"/>
                <a:cs typeface="Rubik Mono" panose="020B0604020202020204" charset="-79"/>
              </a:rPr>
              <a:t>рисующий</a:t>
            </a:r>
            <a:r>
              <a:rPr lang="en-US" sz="3200" dirty="0">
                <a:solidFill>
                  <a:srgbClr val="000000"/>
                </a:solidFill>
                <a:latin typeface="Arial Black" panose="020B0A04020102020204" pitchFamily="34" charset="0"/>
                <a:cs typeface="Rubik Mono" panose="020B0604020202020204" charset="-79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 Black" panose="020B0A04020102020204" pitchFamily="34" charset="0"/>
                <a:cs typeface="Rubik Mono" panose="020B0604020202020204" charset="-79"/>
              </a:rPr>
              <a:t>ракообразных</a:t>
            </a:r>
            <a:r>
              <a:rPr lang="en-US" sz="3200" dirty="0">
                <a:solidFill>
                  <a:srgbClr val="000000"/>
                </a:solidFill>
                <a:latin typeface="Arial Black" panose="020B0A04020102020204" pitchFamily="34" charset="0"/>
                <a:cs typeface="Rubik Mono" panose="020B0604020202020204" charset="-79"/>
              </a:rPr>
              <a:t>.</a:t>
            </a:r>
          </a:p>
          <a:p>
            <a:pPr>
              <a:lnSpc>
                <a:spcPts val="3838"/>
              </a:lnSpc>
              <a:spcBef>
                <a:spcPct val="0"/>
              </a:spcBef>
            </a:pPr>
            <a:endParaRPr lang="en-US" sz="1200" dirty="0">
              <a:solidFill>
                <a:srgbClr val="000000"/>
              </a:solidFill>
              <a:latin typeface="Arim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92DA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6628205" y="3577202"/>
            <a:ext cx="11659795" cy="4172839"/>
          </a:xfrm>
          <a:prstGeom prst="rect">
            <a:avLst/>
          </a:prstGeom>
          <a:solidFill>
            <a:srgbClr val="FFF9F0"/>
          </a:solidFill>
        </p:spPr>
      </p:sp>
      <p:sp>
        <p:nvSpPr>
          <p:cNvPr id="3" name="AutoShape 3"/>
          <p:cNvSpPr/>
          <p:nvPr/>
        </p:nvSpPr>
        <p:spPr>
          <a:xfrm>
            <a:off x="0" y="4262406"/>
            <a:ext cx="6628205" cy="2083771"/>
          </a:xfrm>
          <a:prstGeom prst="rect">
            <a:avLst/>
          </a:prstGeom>
          <a:solidFill>
            <a:srgbClr val="D09AFF"/>
          </a:solidFill>
        </p:spPr>
      </p:sp>
      <p:sp>
        <p:nvSpPr>
          <p:cNvPr id="4" name="TextBox 4"/>
          <p:cNvSpPr txBox="1"/>
          <p:nvPr/>
        </p:nvSpPr>
        <p:spPr>
          <a:xfrm>
            <a:off x="921505" y="7135470"/>
            <a:ext cx="4501950" cy="779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40"/>
              </a:lnSpc>
            </a:pPr>
            <a:r>
              <a:rPr lang="en-US" sz="4800">
                <a:solidFill>
                  <a:srgbClr val="492DA8"/>
                </a:solidFill>
                <a:latin typeface="Rubik Mono"/>
              </a:rPr>
              <a:t>Игрок 2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-304800" y="4729207"/>
            <a:ext cx="7541806" cy="881027"/>
            <a:chOff x="0" y="0"/>
            <a:chExt cx="10055742" cy="1174703"/>
          </a:xfrm>
        </p:grpSpPr>
        <p:grpSp>
          <p:nvGrpSpPr>
            <p:cNvPr id="6" name="Group 6"/>
            <p:cNvGrpSpPr/>
            <p:nvPr/>
          </p:nvGrpSpPr>
          <p:grpSpPr>
            <a:xfrm>
              <a:off x="0" y="0"/>
              <a:ext cx="10055742" cy="1174703"/>
              <a:chOff x="0" y="0"/>
              <a:chExt cx="4131463" cy="5207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4131463" cy="482634"/>
              </a:xfrm>
              <a:custGeom>
                <a:avLst/>
                <a:gdLst/>
                <a:ahLst/>
                <a:cxnLst/>
                <a:rect l="l" t="t" r="r" b="b"/>
                <a:pathLst>
                  <a:path w="4131463" h="482634">
                    <a:moveTo>
                      <a:pt x="3871113" y="482634"/>
                    </a:moveTo>
                    <a:lnTo>
                      <a:pt x="260350" y="482634"/>
                    </a:lnTo>
                    <a:cubicBezTo>
                      <a:pt x="116586" y="482634"/>
                      <a:pt x="0" y="374571"/>
                      <a:pt x="0" y="241317"/>
                    </a:cubicBezTo>
                    <a:lnTo>
                      <a:pt x="0" y="241317"/>
                    </a:lnTo>
                    <a:cubicBezTo>
                      <a:pt x="0" y="108063"/>
                      <a:pt x="116586" y="0"/>
                      <a:pt x="260350" y="0"/>
                    </a:cubicBezTo>
                    <a:lnTo>
                      <a:pt x="3871113" y="0"/>
                    </a:lnTo>
                    <a:cubicBezTo>
                      <a:pt x="4014877" y="0"/>
                      <a:pt x="4131463" y="108063"/>
                      <a:pt x="4131463" y="241317"/>
                    </a:cubicBezTo>
                    <a:lnTo>
                      <a:pt x="4131463" y="241317"/>
                    </a:lnTo>
                    <a:cubicBezTo>
                      <a:pt x="4131463" y="374571"/>
                      <a:pt x="4014877" y="482634"/>
                      <a:pt x="3871113" y="482634"/>
                    </a:cubicBezTo>
                    <a:close/>
                  </a:path>
                </a:pathLst>
              </a:custGeom>
              <a:solidFill>
                <a:srgbClr val="FFF9F0"/>
              </a:solidFill>
            </p:spPr>
          </p:sp>
        </p:grpSp>
        <p:sp>
          <p:nvSpPr>
            <p:cNvPr id="8" name="TextBox 8"/>
            <p:cNvSpPr txBox="1"/>
            <p:nvPr/>
          </p:nvSpPr>
          <p:spPr>
            <a:xfrm>
              <a:off x="526496" y="5905"/>
              <a:ext cx="9002749" cy="11456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742"/>
                </a:lnSpc>
                <a:spcBef>
                  <a:spcPct val="0"/>
                </a:spcBef>
              </a:pPr>
              <a:r>
                <a:rPr lang="en-US" sz="6000" dirty="0" err="1">
                  <a:solidFill>
                    <a:srgbClr val="010101"/>
                  </a:solidFill>
                  <a:latin typeface="Arial Black" panose="020B0A04020102020204" pitchFamily="34" charset="0"/>
                </a:rPr>
                <a:t>вальцовщик</a:t>
              </a:r>
              <a:endParaRPr lang="en-US" sz="6000" dirty="0">
                <a:solidFill>
                  <a:srgbClr val="010101"/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6940408" y="3694729"/>
            <a:ext cx="11249346" cy="38985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18731" lvl="1">
              <a:lnSpc>
                <a:spcPts val="3838"/>
              </a:lnSpc>
            </a:pPr>
            <a:r>
              <a:rPr lang="ru-RU" sz="3600" dirty="0">
                <a:solidFill>
                  <a:srgbClr val="000000"/>
                </a:solidFill>
                <a:latin typeface="Arial Black" panose="020B0A04020102020204" pitchFamily="34" charset="0"/>
              </a:rPr>
              <a:t>1.</a:t>
            </a:r>
            <a:r>
              <a:rPr lang="en-US" sz="3600" dirty="0" err="1">
                <a:solidFill>
                  <a:srgbClr val="000000"/>
                </a:solidFill>
                <a:latin typeface="Arial Black" panose="020B0A04020102020204" pitchFamily="34" charset="0"/>
              </a:rPr>
              <a:t>Специалист</a:t>
            </a:r>
            <a:r>
              <a:rPr lang="en-US" sz="3600" dirty="0">
                <a:solidFill>
                  <a:srgbClr val="000000"/>
                </a:solidFill>
                <a:latin typeface="Arial Black" panose="020B0A04020102020204" pitchFamily="34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Arial Black" panose="020B0A04020102020204" pitchFamily="34" charset="0"/>
              </a:rPr>
              <a:t>управляющий</a:t>
            </a:r>
            <a:r>
              <a:rPr lang="en-US" sz="3600" dirty="0">
                <a:solidFill>
                  <a:srgbClr val="000000"/>
                </a:solidFill>
                <a:latin typeface="Arial Black" panose="020B0A040201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 Black" panose="020B0A04020102020204" pitchFamily="34" charset="0"/>
              </a:rPr>
              <a:t>процессом</a:t>
            </a:r>
            <a:r>
              <a:rPr lang="en-US" sz="3600" dirty="0">
                <a:solidFill>
                  <a:srgbClr val="000000"/>
                </a:solidFill>
                <a:latin typeface="Arial Black" panose="020B0A040201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 Black" panose="020B0A04020102020204" pitchFamily="34" charset="0"/>
              </a:rPr>
              <a:t>измельчения</a:t>
            </a:r>
            <a:r>
              <a:rPr lang="en-US" sz="3600" dirty="0">
                <a:solidFill>
                  <a:srgbClr val="000000"/>
                </a:solidFill>
                <a:latin typeface="Arial Black" panose="020B0A040201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 Black" panose="020B0A04020102020204" pitchFamily="34" charset="0"/>
              </a:rPr>
              <a:t>зерна</a:t>
            </a:r>
            <a:r>
              <a:rPr lang="en-US" sz="3600" dirty="0">
                <a:solidFill>
                  <a:srgbClr val="000000"/>
                </a:solidFill>
                <a:latin typeface="Arial Black" panose="020B0A040201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 Black" panose="020B0A04020102020204" pitchFamily="34" charset="0"/>
              </a:rPr>
              <a:t>на</a:t>
            </a:r>
            <a:r>
              <a:rPr lang="en-US" sz="3600" dirty="0">
                <a:solidFill>
                  <a:srgbClr val="000000"/>
                </a:solidFill>
                <a:latin typeface="Arial Black" panose="020B0A040201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 Black" panose="020B0A04020102020204" pitchFamily="34" charset="0"/>
              </a:rPr>
              <a:t>элеваторе</a:t>
            </a:r>
            <a:r>
              <a:rPr lang="en-US" sz="3600" dirty="0">
                <a:solidFill>
                  <a:srgbClr val="000000"/>
                </a:solidFill>
                <a:latin typeface="Arial Black" panose="020B0A04020102020204" pitchFamily="34" charset="0"/>
              </a:rPr>
              <a:t>.</a:t>
            </a:r>
          </a:p>
          <a:p>
            <a:pPr>
              <a:lnSpc>
                <a:spcPts val="3838"/>
              </a:lnSpc>
            </a:pPr>
            <a:endParaRPr lang="en-US" sz="3600" dirty="0">
              <a:solidFill>
                <a:srgbClr val="000000"/>
              </a:solidFill>
              <a:latin typeface="Arial Black" panose="020B0A04020102020204" pitchFamily="34" charset="0"/>
            </a:endParaRPr>
          </a:p>
          <a:p>
            <a:pPr>
              <a:lnSpc>
                <a:spcPts val="3838"/>
              </a:lnSpc>
            </a:pPr>
            <a:r>
              <a:rPr lang="en-US" sz="4400" dirty="0">
                <a:solidFill>
                  <a:srgbClr val="000000"/>
                </a:solidFill>
                <a:latin typeface="Arial Black" panose="020B0A04020102020204" pitchFamily="34" charset="0"/>
              </a:rPr>
              <a:t>2</a:t>
            </a:r>
            <a:r>
              <a:rPr lang="en-US" sz="6600" dirty="0">
                <a:solidFill>
                  <a:srgbClr val="000000"/>
                </a:solidFill>
                <a:latin typeface="Arial Black" panose="020B0A04020102020204" pitchFamily="34" charset="0"/>
              </a:rPr>
              <a:t>.</a:t>
            </a:r>
            <a:r>
              <a:rPr lang="en-US" sz="3600" dirty="0">
                <a:solidFill>
                  <a:srgbClr val="000000"/>
                </a:solidFill>
                <a:latin typeface="Arial Black" panose="020B0A04020102020204" pitchFamily="34" charset="0"/>
              </a:rPr>
              <a:t>Вальщик </a:t>
            </a:r>
            <a:r>
              <a:rPr lang="en-US" sz="3600" dirty="0" err="1">
                <a:solidFill>
                  <a:srgbClr val="000000"/>
                </a:solidFill>
                <a:latin typeface="Arial Black" panose="020B0A04020102020204" pitchFamily="34" charset="0"/>
              </a:rPr>
              <a:t>деревьев</a:t>
            </a:r>
            <a:r>
              <a:rPr lang="en-US" sz="3600" dirty="0">
                <a:solidFill>
                  <a:srgbClr val="000000"/>
                </a:solidFill>
                <a:latin typeface="Arial Black" panose="020B0A04020102020204" pitchFamily="34" charset="0"/>
              </a:rPr>
              <a:t> в </a:t>
            </a:r>
            <a:r>
              <a:rPr lang="en-US" sz="3600" dirty="0" err="1">
                <a:solidFill>
                  <a:srgbClr val="000000"/>
                </a:solidFill>
                <a:latin typeface="Arial Black" panose="020B0A04020102020204" pitchFamily="34" charset="0"/>
              </a:rPr>
              <a:t>лесу</a:t>
            </a:r>
            <a:r>
              <a:rPr lang="en-US" sz="3600" dirty="0">
                <a:solidFill>
                  <a:srgbClr val="000000"/>
                </a:solidFill>
                <a:latin typeface="Arial Black" panose="020B0A04020102020204" pitchFamily="34" charset="0"/>
              </a:rPr>
              <a:t>.</a:t>
            </a:r>
          </a:p>
          <a:p>
            <a:pPr>
              <a:lnSpc>
                <a:spcPts val="3838"/>
              </a:lnSpc>
            </a:pPr>
            <a:endParaRPr lang="en-US" dirty="0">
              <a:solidFill>
                <a:srgbClr val="000000"/>
              </a:solidFill>
              <a:latin typeface="Arial Black" panose="020B0A04020102020204" pitchFamily="34" charset="0"/>
            </a:endParaRPr>
          </a:p>
          <a:p>
            <a:pPr>
              <a:lnSpc>
                <a:spcPts val="3838"/>
              </a:lnSpc>
            </a:pPr>
            <a:r>
              <a:rPr lang="ru-RU" sz="4000" dirty="0">
                <a:solidFill>
                  <a:srgbClr val="000000"/>
                </a:solidFill>
                <a:latin typeface="Arial Black" panose="020B0A04020102020204" pitchFamily="34" charset="0"/>
              </a:rPr>
              <a:t>3</a:t>
            </a:r>
            <a:r>
              <a:rPr lang="en-US" sz="6600" dirty="0">
                <a:solidFill>
                  <a:srgbClr val="000000"/>
                </a:solidFill>
                <a:latin typeface="Arial Black" panose="020B0A04020102020204" pitchFamily="34" charset="0"/>
              </a:rPr>
              <a:t>.</a:t>
            </a:r>
            <a:r>
              <a:rPr lang="en-US" sz="3600" dirty="0" err="1">
                <a:solidFill>
                  <a:srgbClr val="000000"/>
                </a:solidFill>
                <a:latin typeface="Arial Black" panose="020B0A04020102020204" pitchFamily="34" charset="0"/>
              </a:rPr>
              <a:t>Специалист</a:t>
            </a:r>
            <a:r>
              <a:rPr lang="en-US" sz="3600" dirty="0">
                <a:solidFill>
                  <a:srgbClr val="000000"/>
                </a:solidFill>
                <a:latin typeface="Arial Black" panose="020B0A04020102020204" pitchFamily="34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Arial Black" panose="020B0A04020102020204" pitchFamily="34" charset="0"/>
              </a:rPr>
              <a:t>изготавливающий</a:t>
            </a:r>
            <a:r>
              <a:rPr lang="en-US" sz="3600" dirty="0">
                <a:solidFill>
                  <a:srgbClr val="000000"/>
                </a:solidFill>
                <a:latin typeface="Arial Black" panose="020B0A040201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 Black" panose="020B0A04020102020204" pitchFamily="34" charset="0"/>
              </a:rPr>
              <a:t>коленчатые</a:t>
            </a:r>
            <a:r>
              <a:rPr lang="en-US" sz="3600" dirty="0">
                <a:solidFill>
                  <a:srgbClr val="000000"/>
                </a:solidFill>
                <a:latin typeface="Arial Black" panose="020B0A040201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 Black" panose="020B0A04020102020204" pitchFamily="34" charset="0"/>
              </a:rPr>
              <a:t>валы</a:t>
            </a:r>
            <a:r>
              <a:rPr lang="en-US" sz="3600" dirty="0">
                <a:solidFill>
                  <a:srgbClr val="000000"/>
                </a:solidFill>
                <a:latin typeface="Arial Black" panose="020B0A04020102020204" pitchFamily="34" charset="0"/>
              </a:rPr>
              <a:t>.</a:t>
            </a:r>
          </a:p>
          <a:p>
            <a:pPr>
              <a:lnSpc>
                <a:spcPts val="3838"/>
              </a:lnSpc>
              <a:spcBef>
                <a:spcPct val="0"/>
              </a:spcBef>
            </a:pPr>
            <a:endParaRPr lang="en-US" sz="1200" dirty="0">
              <a:solidFill>
                <a:srgbClr val="000000"/>
              </a:solidFill>
              <a:latin typeface="Arimo Bold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92DA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877798" y="3201079"/>
            <a:ext cx="15221028" cy="2328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428"/>
              </a:lnSpc>
            </a:pPr>
            <a:r>
              <a:rPr lang="en-US" sz="15561">
                <a:solidFill>
                  <a:srgbClr val="FFFFFF"/>
                </a:solidFill>
                <a:latin typeface="Yanonne Kaffeesatz Regular"/>
              </a:rPr>
              <a:t>ОТВЕТЫ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92DA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6628205" y="3577202"/>
            <a:ext cx="11659795" cy="4172839"/>
          </a:xfrm>
          <a:prstGeom prst="rect">
            <a:avLst/>
          </a:prstGeom>
          <a:solidFill>
            <a:srgbClr val="FFF9F0"/>
          </a:solidFill>
        </p:spPr>
      </p:sp>
      <p:sp>
        <p:nvSpPr>
          <p:cNvPr id="3" name="AutoShape 3"/>
          <p:cNvSpPr/>
          <p:nvPr/>
        </p:nvSpPr>
        <p:spPr>
          <a:xfrm>
            <a:off x="0" y="4262406"/>
            <a:ext cx="6628205" cy="2083771"/>
          </a:xfrm>
          <a:prstGeom prst="rect">
            <a:avLst/>
          </a:prstGeom>
          <a:solidFill>
            <a:srgbClr val="D09AFF"/>
          </a:solidFill>
        </p:spPr>
      </p:sp>
      <p:sp>
        <p:nvSpPr>
          <p:cNvPr id="4" name="TextBox 4"/>
          <p:cNvSpPr txBox="1"/>
          <p:nvPr/>
        </p:nvSpPr>
        <p:spPr>
          <a:xfrm>
            <a:off x="921505" y="7135470"/>
            <a:ext cx="4501950" cy="779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40"/>
              </a:lnSpc>
            </a:pPr>
            <a:r>
              <a:rPr lang="en-US" sz="4800">
                <a:solidFill>
                  <a:srgbClr val="492DA8"/>
                </a:solidFill>
                <a:latin typeface="Rubik Mono"/>
              </a:rPr>
              <a:t>Игрок 2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0" y="4944963"/>
            <a:ext cx="6978318" cy="950745"/>
            <a:chOff x="0" y="0"/>
            <a:chExt cx="9304424" cy="1267660"/>
          </a:xfrm>
        </p:grpSpPr>
        <p:grpSp>
          <p:nvGrpSpPr>
            <p:cNvPr id="6" name="Group 6"/>
            <p:cNvGrpSpPr/>
            <p:nvPr/>
          </p:nvGrpSpPr>
          <p:grpSpPr>
            <a:xfrm>
              <a:off x="0" y="0"/>
              <a:ext cx="9304424" cy="1267660"/>
              <a:chOff x="0" y="0"/>
              <a:chExt cx="3802012" cy="5207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3802012" cy="517997"/>
              </a:xfrm>
              <a:custGeom>
                <a:avLst/>
                <a:gdLst/>
                <a:ahLst/>
                <a:cxnLst/>
                <a:rect l="l" t="t" r="r" b="b"/>
                <a:pathLst>
                  <a:path w="3802012" h="517997">
                    <a:moveTo>
                      <a:pt x="3541662" y="517997"/>
                    </a:moveTo>
                    <a:lnTo>
                      <a:pt x="260350" y="517997"/>
                    </a:lnTo>
                    <a:cubicBezTo>
                      <a:pt x="116586" y="517997"/>
                      <a:pt x="0" y="402016"/>
                      <a:pt x="0" y="258998"/>
                    </a:cubicBezTo>
                    <a:lnTo>
                      <a:pt x="0" y="258998"/>
                    </a:lnTo>
                    <a:cubicBezTo>
                      <a:pt x="0" y="115981"/>
                      <a:pt x="116586" y="0"/>
                      <a:pt x="260350" y="0"/>
                    </a:cubicBezTo>
                    <a:lnTo>
                      <a:pt x="3541662" y="0"/>
                    </a:lnTo>
                    <a:cubicBezTo>
                      <a:pt x="3685426" y="0"/>
                      <a:pt x="3802012" y="115981"/>
                      <a:pt x="3802012" y="258998"/>
                    </a:cubicBezTo>
                    <a:lnTo>
                      <a:pt x="3802012" y="258998"/>
                    </a:lnTo>
                    <a:cubicBezTo>
                      <a:pt x="3802012" y="402016"/>
                      <a:pt x="3685426" y="517997"/>
                      <a:pt x="3541662" y="517997"/>
                    </a:cubicBezTo>
                    <a:close/>
                  </a:path>
                </a:pathLst>
              </a:custGeom>
              <a:solidFill>
                <a:srgbClr val="FFF9F0"/>
              </a:solidFill>
            </p:spPr>
          </p:sp>
        </p:grpSp>
        <p:sp>
          <p:nvSpPr>
            <p:cNvPr id="8" name="TextBox 8"/>
            <p:cNvSpPr txBox="1"/>
            <p:nvPr/>
          </p:nvSpPr>
          <p:spPr>
            <a:xfrm>
              <a:off x="487159" y="6459"/>
              <a:ext cx="8330107" cy="11723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342"/>
                </a:lnSpc>
                <a:spcBef>
                  <a:spcPct val="0"/>
                </a:spcBef>
              </a:pPr>
              <a:r>
                <a:rPr lang="en-US" sz="5244" dirty="0" err="1">
                  <a:solidFill>
                    <a:srgbClr val="010101"/>
                  </a:solidFill>
                  <a:latin typeface="Arial Black" panose="020B0A04020102020204" pitchFamily="34" charset="0"/>
                </a:rPr>
                <a:t>кинолог</a:t>
              </a:r>
              <a:endParaRPr lang="en-US" sz="5244" dirty="0">
                <a:solidFill>
                  <a:srgbClr val="010101"/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6841082" y="3899460"/>
            <a:ext cx="11446918" cy="3962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05"/>
              </a:lnSpc>
              <a:spcBef>
                <a:spcPct val="0"/>
              </a:spcBef>
            </a:pPr>
            <a:endParaRPr dirty="0"/>
          </a:p>
          <a:p>
            <a:pPr marL="324330" lvl="1">
              <a:lnSpc>
                <a:spcPts val="3905"/>
              </a:lnSpc>
              <a:spcBef>
                <a:spcPct val="0"/>
              </a:spcBef>
            </a:pPr>
            <a:r>
              <a:rPr lang="ru-RU" sz="4800" dirty="0">
                <a:solidFill>
                  <a:srgbClr val="000000"/>
                </a:solidFill>
                <a:latin typeface="Arial Black" panose="020B0A04020102020204" pitchFamily="34" charset="0"/>
              </a:rPr>
              <a:t>1.</a:t>
            </a:r>
            <a:r>
              <a:rPr lang="en-US" sz="4800" dirty="0" err="1">
                <a:solidFill>
                  <a:srgbClr val="000000"/>
                </a:solidFill>
                <a:latin typeface="Arial Black" panose="020B0A04020102020204" pitchFamily="34" charset="0"/>
              </a:rPr>
              <a:t>Работник</a:t>
            </a:r>
            <a:r>
              <a:rPr lang="en-US" sz="4800" dirty="0">
                <a:solidFill>
                  <a:srgbClr val="000000"/>
                </a:solidFill>
                <a:latin typeface="Arial Black" panose="020B0A0402010202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Arial Black" panose="020B0A04020102020204" pitchFamily="34" charset="0"/>
              </a:rPr>
              <a:t>киностудии</a:t>
            </a:r>
            <a:r>
              <a:rPr lang="en-US" sz="4800" dirty="0">
                <a:solidFill>
                  <a:srgbClr val="000000"/>
                </a:solidFill>
                <a:latin typeface="Arial Black" panose="020B0A04020102020204" pitchFamily="34" charset="0"/>
              </a:rPr>
              <a:t>.</a:t>
            </a:r>
          </a:p>
          <a:p>
            <a:pPr>
              <a:lnSpc>
                <a:spcPts val="3905"/>
              </a:lnSpc>
              <a:spcBef>
                <a:spcPct val="0"/>
              </a:spcBef>
            </a:pPr>
            <a:endParaRPr lang="en-US" sz="4800" dirty="0">
              <a:solidFill>
                <a:srgbClr val="000000"/>
              </a:solidFill>
              <a:latin typeface="Arial Black" panose="020B0A04020102020204" pitchFamily="34" charset="0"/>
            </a:endParaRPr>
          </a:p>
          <a:p>
            <a:pPr>
              <a:lnSpc>
                <a:spcPts val="3905"/>
              </a:lnSpc>
              <a:spcBef>
                <a:spcPct val="0"/>
              </a:spcBef>
            </a:pPr>
            <a:r>
              <a:rPr lang="en-US" sz="4800" dirty="0">
                <a:solidFill>
                  <a:srgbClr val="FF1616"/>
                </a:solidFill>
                <a:latin typeface="Arial Black" panose="020B0A04020102020204" pitchFamily="34" charset="0"/>
              </a:rPr>
              <a:t>2.Собаковод</a:t>
            </a:r>
            <a:r>
              <a:rPr lang="en-US" sz="4800" dirty="0">
                <a:solidFill>
                  <a:srgbClr val="000000"/>
                </a:solidFill>
                <a:latin typeface="Arial Black" panose="020B0A04020102020204" pitchFamily="34" charset="0"/>
              </a:rPr>
              <a:t>.</a:t>
            </a:r>
          </a:p>
          <a:p>
            <a:pPr>
              <a:lnSpc>
                <a:spcPts val="3905"/>
              </a:lnSpc>
              <a:spcBef>
                <a:spcPct val="0"/>
              </a:spcBef>
            </a:pPr>
            <a:endParaRPr lang="en-US" sz="4800" dirty="0">
              <a:solidFill>
                <a:srgbClr val="000000"/>
              </a:solidFill>
              <a:latin typeface="Arial Black" panose="020B0A04020102020204" pitchFamily="34" charset="0"/>
            </a:endParaRPr>
          </a:p>
          <a:p>
            <a:pPr>
              <a:lnSpc>
                <a:spcPts val="3905"/>
              </a:lnSpc>
              <a:spcBef>
                <a:spcPct val="0"/>
              </a:spcBef>
            </a:pPr>
            <a:r>
              <a:rPr lang="en-US" sz="4800" dirty="0">
                <a:solidFill>
                  <a:srgbClr val="000000"/>
                </a:solidFill>
                <a:latin typeface="Arial Black" panose="020B0A04020102020204" pitchFamily="34" charset="0"/>
              </a:rPr>
              <a:t>3.Изготовитель </a:t>
            </a:r>
            <a:r>
              <a:rPr lang="en-US" sz="4800" dirty="0" err="1">
                <a:solidFill>
                  <a:srgbClr val="000000"/>
                </a:solidFill>
                <a:latin typeface="Arial Black" panose="020B0A04020102020204" pitchFamily="34" charset="0"/>
              </a:rPr>
              <a:t>киноэкранов</a:t>
            </a:r>
            <a:r>
              <a:rPr lang="en-US" sz="4800" dirty="0">
                <a:solidFill>
                  <a:srgbClr val="000000"/>
                </a:solidFill>
                <a:latin typeface="Arial Black" panose="020B0A04020102020204" pitchFamily="34" charset="0"/>
              </a:rPr>
              <a:t>.</a:t>
            </a:r>
          </a:p>
          <a:p>
            <a:pPr>
              <a:lnSpc>
                <a:spcPts val="3905"/>
              </a:lnSpc>
              <a:spcBef>
                <a:spcPct val="0"/>
              </a:spcBef>
            </a:pPr>
            <a:endParaRPr lang="en-US" sz="3004" dirty="0">
              <a:solidFill>
                <a:srgbClr val="000000"/>
              </a:solidFill>
              <a:latin typeface="Rubik Mono"/>
            </a:endParaRPr>
          </a:p>
          <a:p>
            <a:pPr>
              <a:lnSpc>
                <a:spcPts val="3905"/>
              </a:lnSpc>
              <a:spcBef>
                <a:spcPct val="0"/>
              </a:spcBef>
            </a:pPr>
            <a:endParaRPr lang="en-US" sz="3004" dirty="0">
              <a:solidFill>
                <a:srgbClr val="000000"/>
              </a:solidFill>
              <a:latin typeface="Rubik Mon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92DA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6486583" y="3091262"/>
            <a:ext cx="11659795" cy="4631801"/>
          </a:xfrm>
          <a:prstGeom prst="rect">
            <a:avLst/>
          </a:prstGeom>
          <a:solidFill>
            <a:srgbClr val="FFF9F0"/>
          </a:solidFill>
        </p:spPr>
      </p:sp>
      <p:sp>
        <p:nvSpPr>
          <p:cNvPr id="3" name="AutoShape 3"/>
          <p:cNvSpPr/>
          <p:nvPr/>
        </p:nvSpPr>
        <p:spPr>
          <a:xfrm>
            <a:off x="-141622" y="4246580"/>
            <a:ext cx="6628205" cy="2083771"/>
          </a:xfrm>
          <a:prstGeom prst="rect">
            <a:avLst/>
          </a:prstGeom>
          <a:solidFill>
            <a:srgbClr val="D09AFF"/>
          </a:solidFill>
        </p:spPr>
      </p:sp>
      <p:sp>
        <p:nvSpPr>
          <p:cNvPr id="4" name="TextBox 4"/>
          <p:cNvSpPr txBox="1"/>
          <p:nvPr/>
        </p:nvSpPr>
        <p:spPr>
          <a:xfrm>
            <a:off x="921505" y="7135470"/>
            <a:ext cx="4501950" cy="779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40"/>
              </a:lnSpc>
            </a:pPr>
            <a:r>
              <a:rPr lang="en-US" sz="4800">
                <a:solidFill>
                  <a:srgbClr val="492DA8"/>
                </a:solidFill>
                <a:latin typeface="Rubik Mono"/>
              </a:rPr>
              <a:t>Игрок 2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130777" y="4880834"/>
            <a:ext cx="7325076" cy="997989"/>
            <a:chOff x="0" y="0"/>
            <a:chExt cx="9766768" cy="1330651"/>
          </a:xfrm>
        </p:grpSpPr>
        <p:grpSp>
          <p:nvGrpSpPr>
            <p:cNvPr id="6" name="Group 6"/>
            <p:cNvGrpSpPr/>
            <p:nvPr/>
          </p:nvGrpSpPr>
          <p:grpSpPr>
            <a:xfrm>
              <a:off x="0" y="0"/>
              <a:ext cx="9766768" cy="1330651"/>
              <a:chOff x="0" y="0"/>
              <a:chExt cx="3802012" cy="5207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3802012" cy="517997"/>
              </a:xfrm>
              <a:custGeom>
                <a:avLst/>
                <a:gdLst/>
                <a:ahLst/>
                <a:cxnLst/>
                <a:rect l="l" t="t" r="r" b="b"/>
                <a:pathLst>
                  <a:path w="3802012" h="517997">
                    <a:moveTo>
                      <a:pt x="3541662" y="517997"/>
                    </a:moveTo>
                    <a:lnTo>
                      <a:pt x="260350" y="517997"/>
                    </a:lnTo>
                    <a:cubicBezTo>
                      <a:pt x="116586" y="517997"/>
                      <a:pt x="0" y="402016"/>
                      <a:pt x="0" y="258998"/>
                    </a:cubicBezTo>
                    <a:lnTo>
                      <a:pt x="0" y="258998"/>
                    </a:lnTo>
                    <a:cubicBezTo>
                      <a:pt x="0" y="115981"/>
                      <a:pt x="116586" y="0"/>
                      <a:pt x="260350" y="0"/>
                    </a:cubicBezTo>
                    <a:lnTo>
                      <a:pt x="3541662" y="0"/>
                    </a:lnTo>
                    <a:cubicBezTo>
                      <a:pt x="3685426" y="0"/>
                      <a:pt x="3802012" y="115981"/>
                      <a:pt x="3802012" y="258998"/>
                    </a:cubicBezTo>
                    <a:lnTo>
                      <a:pt x="3802012" y="258998"/>
                    </a:lnTo>
                    <a:cubicBezTo>
                      <a:pt x="3802012" y="402016"/>
                      <a:pt x="3685426" y="517997"/>
                      <a:pt x="3541662" y="517997"/>
                    </a:cubicBezTo>
                    <a:close/>
                  </a:path>
                </a:pathLst>
              </a:custGeom>
              <a:solidFill>
                <a:srgbClr val="FFF9F0"/>
              </a:solidFill>
            </p:spPr>
          </p:sp>
        </p:grpSp>
        <p:sp>
          <p:nvSpPr>
            <p:cNvPr id="8" name="TextBox 8"/>
            <p:cNvSpPr txBox="1"/>
            <p:nvPr/>
          </p:nvSpPr>
          <p:spPr>
            <a:xfrm>
              <a:off x="511366" y="-7538"/>
              <a:ext cx="8744035" cy="12259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706"/>
                </a:lnSpc>
                <a:spcBef>
                  <a:spcPct val="0"/>
                </a:spcBef>
              </a:pPr>
              <a:r>
                <a:rPr lang="en-US" sz="5504" dirty="0" err="1">
                  <a:solidFill>
                    <a:srgbClr val="010101"/>
                  </a:solidFill>
                  <a:latin typeface="Arial Black" panose="020B0A04020102020204" pitchFamily="34" charset="0"/>
                </a:rPr>
                <a:t>скреперист</a:t>
              </a:r>
              <a:endParaRPr lang="en-US" sz="5504" dirty="0">
                <a:solidFill>
                  <a:srgbClr val="010101"/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6770230" y="3210974"/>
            <a:ext cx="11517770" cy="36933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64"/>
              </a:lnSpc>
              <a:spcBef>
                <a:spcPct val="0"/>
              </a:spcBef>
            </a:pPr>
            <a:endParaRPr dirty="0"/>
          </a:p>
          <a:p>
            <a:pPr algn="ctr">
              <a:lnSpc>
                <a:spcPts val="3564"/>
              </a:lnSpc>
              <a:spcBef>
                <a:spcPct val="0"/>
              </a:spcBef>
            </a:pPr>
            <a:endParaRPr dirty="0"/>
          </a:p>
          <a:p>
            <a:pPr>
              <a:lnSpc>
                <a:spcPts val="3564"/>
              </a:lnSpc>
              <a:spcBef>
                <a:spcPct val="0"/>
              </a:spcBef>
            </a:pPr>
            <a:r>
              <a:rPr lang="en-US" sz="3200" dirty="0">
                <a:solidFill>
                  <a:srgbClr val="000000"/>
                </a:solidFill>
                <a:latin typeface="Arial Black" panose="020B0A04020102020204" pitchFamily="34" charset="0"/>
              </a:rPr>
              <a:t>1.Специалист, </a:t>
            </a:r>
            <a:r>
              <a:rPr lang="en-US" sz="3200" dirty="0" err="1">
                <a:solidFill>
                  <a:srgbClr val="000000"/>
                </a:solidFill>
                <a:latin typeface="Arial Black" panose="020B0A04020102020204" pitchFamily="34" charset="0"/>
              </a:rPr>
              <a:t>скрепляющий</a:t>
            </a:r>
            <a:r>
              <a:rPr lang="en-US" sz="3200" dirty="0">
                <a:solidFill>
                  <a:srgbClr val="000000"/>
                </a:solidFill>
                <a:latin typeface="Arial Black" panose="020B0A040201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 Black" panose="020B0A04020102020204" pitchFamily="34" charset="0"/>
              </a:rPr>
              <a:t>бумаги</a:t>
            </a:r>
            <a:r>
              <a:rPr lang="en-US" sz="3200" dirty="0">
                <a:solidFill>
                  <a:srgbClr val="000000"/>
                </a:solidFill>
                <a:latin typeface="Arial Black" panose="020B0A04020102020204" pitchFamily="34" charset="0"/>
              </a:rPr>
              <a:t> в </a:t>
            </a:r>
            <a:r>
              <a:rPr lang="en-US" sz="3200" dirty="0" err="1">
                <a:solidFill>
                  <a:srgbClr val="000000"/>
                </a:solidFill>
                <a:latin typeface="Arial Black" panose="020B0A04020102020204" pitchFamily="34" charset="0"/>
              </a:rPr>
              <a:t>архивах</a:t>
            </a:r>
            <a:r>
              <a:rPr lang="en-US" sz="3200" dirty="0">
                <a:solidFill>
                  <a:srgbClr val="000000"/>
                </a:solidFill>
                <a:latin typeface="Arial Black" panose="020B0A04020102020204" pitchFamily="34" charset="0"/>
              </a:rPr>
              <a:t>.</a:t>
            </a:r>
          </a:p>
          <a:p>
            <a:pPr>
              <a:lnSpc>
                <a:spcPts val="3564"/>
              </a:lnSpc>
              <a:spcBef>
                <a:spcPct val="0"/>
              </a:spcBef>
            </a:pPr>
            <a:endParaRPr lang="en-US" sz="3200" dirty="0">
              <a:solidFill>
                <a:srgbClr val="000000"/>
              </a:solidFill>
              <a:latin typeface="Arial Black" panose="020B0A04020102020204" pitchFamily="34" charset="0"/>
            </a:endParaRPr>
          </a:p>
          <a:p>
            <a:pPr>
              <a:lnSpc>
                <a:spcPts val="3564"/>
              </a:lnSpc>
              <a:spcBef>
                <a:spcPct val="0"/>
              </a:spcBef>
            </a:pPr>
            <a:r>
              <a:rPr lang="en-US" sz="3200" dirty="0">
                <a:solidFill>
                  <a:srgbClr val="000000"/>
                </a:solidFill>
                <a:latin typeface="Arial Black" panose="020B0A04020102020204" pitchFamily="34" charset="0"/>
              </a:rPr>
              <a:t>2.Штамповщик </a:t>
            </a:r>
            <a:r>
              <a:rPr lang="en-US" sz="3200" dirty="0" err="1">
                <a:solidFill>
                  <a:srgbClr val="000000"/>
                </a:solidFill>
                <a:latin typeface="Arial Black" panose="020B0A04020102020204" pitchFamily="34" charset="0"/>
              </a:rPr>
              <a:t>скрепок</a:t>
            </a:r>
            <a:endParaRPr lang="en-US" sz="3200" dirty="0">
              <a:solidFill>
                <a:srgbClr val="000000"/>
              </a:solidFill>
              <a:latin typeface="Arial Black" panose="020B0A04020102020204" pitchFamily="34" charset="0"/>
            </a:endParaRPr>
          </a:p>
          <a:p>
            <a:pPr>
              <a:lnSpc>
                <a:spcPts val="3564"/>
              </a:lnSpc>
              <a:spcBef>
                <a:spcPct val="0"/>
              </a:spcBef>
            </a:pPr>
            <a:endParaRPr lang="en-US" sz="3200" dirty="0">
              <a:solidFill>
                <a:srgbClr val="000000"/>
              </a:solidFill>
              <a:latin typeface="Arial Black" panose="020B0A04020102020204" pitchFamily="34" charset="0"/>
            </a:endParaRPr>
          </a:p>
          <a:p>
            <a:pPr>
              <a:lnSpc>
                <a:spcPts val="3564"/>
              </a:lnSpc>
              <a:spcBef>
                <a:spcPct val="0"/>
              </a:spcBef>
            </a:pPr>
            <a:r>
              <a:rPr lang="en-US" sz="3200" dirty="0">
                <a:solidFill>
                  <a:srgbClr val="FF1616"/>
                </a:solidFill>
                <a:latin typeface="Arial Black" panose="020B0A04020102020204" pitchFamily="34" charset="0"/>
              </a:rPr>
              <a:t>3.Машинист </a:t>
            </a:r>
            <a:r>
              <a:rPr lang="en-US" sz="3200" dirty="0" err="1">
                <a:solidFill>
                  <a:srgbClr val="FF1616"/>
                </a:solidFill>
                <a:latin typeface="Arial Black" panose="020B0A04020102020204" pitchFamily="34" charset="0"/>
              </a:rPr>
              <a:t>скрепера</a:t>
            </a:r>
            <a:r>
              <a:rPr lang="en-US" sz="3200" dirty="0">
                <a:solidFill>
                  <a:srgbClr val="FF1616"/>
                </a:solidFill>
                <a:latin typeface="Arial Black" panose="020B0A04020102020204" pitchFamily="34" charset="0"/>
              </a:rPr>
              <a:t> (</a:t>
            </a:r>
            <a:r>
              <a:rPr lang="en-US" sz="3200" dirty="0" err="1">
                <a:solidFill>
                  <a:srgbClr val="FF1616"/>
                </a:solidFill>
                <a:latin typeface="Arial Black" panose="020B0A04020102020204" pitchFamily="34" charset="0"/>
              </a:rPr>
              <a:t>земельно-транспортной</a:t>
            </a:r>
            <a:r>
              <a:rPr lang="en-US" sz="3200" dirty="0">
                <a:solidFill>
                  <a:srgbClr val="FF1616"/>
                </a:solidFill>
                <a:latin typeface="Arial Black" panose="020B0A04020102020204" pitchFamily="34" charset="0"/>
              </a:rPr>
              <a:t> </a:t>
            </a:r>
            <a:r>
              <a:rPr lang="en-US" sz="3200" dirty="0" err="1">
                <a:solidFill>
                  <a:srgbClr val="FF1616"/>
                </a:solidFill>
                <a:latin typeface="Arial Black" panose="020B0A04020102020204" pitchFamily="34" charset="0"/>
              </a:rPr>
              <a:t>машины</a:t>
            </a:r>
            <a:r>
              <a:rPr lang="en-US" sz="3200" dirty="0">
                <a:solidFill>
                  <a:srgbClr val="FF1616"/>
                </a:solidFill>
                <a:latin typeface="Arial Black" panose="020B0A04020102020204" pitchFamily="34" charset="0"/>
              </a:rPr>
              <a:t>).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92DA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6628205" y="2948826"/>
            <a:ext cx="11659795" cy="4234270"/>
          </a:xfrm>
          <a:prstGeom prst="rect">
            <a:avLst/>
          </a:prstGeom>
          <a:solidFill>
            <a:srgbClr val="FFF9F0"/>
          </a:solidFill>
        </p:spPr>
      </p:sp>
      <p:sp>
        <p:nvSpPr>
          <p:cNvPr id="3" name="AutoShape 3"/>
          <p:cNvSpPr/>
          <p:nvPr/>
        </p:nvSpPr>
        <p:spPr>
          <a:xfrm>
            <a:off x="0" y="4262406"/>
            <a:ext cx="6628205" cy="2083771"/>
          </a:xfrm>
          <a:prstGeom prst="rect">
            <a:avLst/>
          </a:prstGeom>
          <a:solidFill>
            <a:srgbClr val="D09AFF"/>
          </a:solidFill>
        </p:spPr>
      </p:sp>
      <p:sp>
        <p:nvSpPr>
          <p:cNvPr id="4" name="TextBox 4"/>
          <p:cNvSpPr txBox="1"/>
          <p:nvPr/>
        </p:nvSpPr>
        <p:spPr>
          <a:xfrm>
            <a:off x="921505" y="7135470"/>
            <a:ext cx="4501950" cy="779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40"/>
              </a:lnSpc>
            </a:pPr>
            <a:r>
              <a:rPr lang="en-US" sz="4800">
                <a:solidFill>
                  <a:srgbClr val="492DA8"/>
                </a:solidFill>
                <a:latin typeface="Rubik Mono"/>
              </a:rPr>
              <a:t>Игрок 2</a:t>
            </a:r>
          </a:p>
        </p:txBody>
      </p: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7321163" y="7047344"/>
            <a:ext cx="1003023" cy="1003023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1567180"/>
                  </a:moveTo>
                  <a:lnTo>
                    <a:pt x="3677920" y="0"/>
                  </a:lnTo>
                  <a:lnTo>
                    <a:pt x="3671570" y="1645920"/>
                  </a:lnTo>
                  <a:lnTo>
                    <a:pt x="4634230" y="309880"/>
                  </a:lnTo>
                  <a:lnTo>
                    <a:pt x="4119880" y="1873250"/>
                  </a:lnTo>
                  <a:lnTo>
                    <a:pt x="5448300" y="901700"/>
                  </a:lnTo>
                  <a:lnTo>
                    <a:pt x="4475480" y="2230120"/>
                  </a:lnTo>
                  <a:lnTo>
                    <a:pt x="6038850" y="1715770"/>
                  </a:lnTo>
                  <a:lnTo>
                    <a:pt x="4702810" y="2678430"/>
                  </a:lnTo>
                  <a:lnTo>
                    <a:pt x="6348730" y="2672080"/>
                  </a:lnTo>
                  <a:lnTo>
                    <a:pt x="4782820" y="3175000"/>
                  </a:lnTo>
                  <a:lnTo>
                    <a:pt x="6350000" y="3677920"/>
                  </a:lnTo>
                  <a:lnTo>
                    <a:pt x="4704080" y="3671570"/>
                  </a:lnTo>
                  <a:lnTo>
                    <a:pt x="6040120" y="4634230"/>
                  </a:lnTo>
                  <a:lnTo>
                    <a:pt x="4476750" y="4119880"/>
                  </a:lnTo>
                  <a:lnTo>
                    <a:pt x="5448300" y="5448300"/>
                  </a:lnTo>
                  <a:lnTo>
                    <a:pt x="4119880" y="4475480"/>
                  </a:lnTo>
                  <a:lnTo>
                    <a:pt x="4634230" y="6038850"/>
                  </a:lnTo>
                  <a:lnTo>
                    <a:pt x="3671570" y="4702810"/>
                  </a:lnTo>
                  <a:lnTo>
                    <a:pt x="3677920" y="6348730"/>
                  </a:lnTo>
                  <a:lnTo>
                    <a:pt x="3175000" y="4782820"/>
                  </a:lnTo>
                  <a:lnTo>
                    <a:pt x="2672080" y="6350000"/>
                  </a:lnTo>
                  <a:lnTo>
                    <a:pt x="2678430" y="4704080"/>
                  </a:lnTo>
                  <a:lnTo>
                    <a:pt x="1715770" y="6040120"/>
                  </a:lnTo>
                  <a:lnTo>
                    <a:pt x="2230120" y="4476750"/>
                  </a:lnTo>
                  <a:lnTo>
                    <a:pt x="901700" y="5448300"/>
                  </a:lnTo>
                  <a:lnTo>
                    <a:pt x="1874520" y="4119880"/>
                  </a:lnTo>
                  <a:lnTo>
                    <a:pt x="311150" y="4634230"/>
                  </a:lnTo>
                  <a:lnTo>
                    <a:pt x="1647190" y="3671570"/>
                  </a:lnTo>
                  <a:lnTo>
                    <a:pt x="0" y="3677920"/>
                  </a:lnTo>
                  <a:lnTo>
                    <a:pt x="1567180" y="3175000"/>
                  </a:lnTo>
                  <a:lnTo>
                    <a:pt x="0" y="2672080"/>
                  </a:lnTo>
                  <a:lnTo>
                    <a:pt x="1645920" y="2678430"/>
                  </a:lnTo>
                  <a:lnTo>
                    <a:pt x="311150" y="1715770"/>
                  </a:lnTo>
                  <a:lnTo>
                    <a:pt x="1874520" y="2230120"/>
                  </a:lnTo>
                  <a:lnTo>
                    <a:pt x="901700" y="901700"/>
                  </a:lnTo>
                  <a:lnTo>
                    <a:pt x="2230120" y="1874520"/>
                  </a:lnTo>
                  <a:lnTo>
                    <a:pt x="1715770" y="311150"/>
                  </a:lnTo>
                  <a:lnTo>
                    <a:pt x="2678430" y="1647190"/>
                  </a:lnTo>
                  <a:lnTo>
                    <a:pt x="2672080" y="0"/>
                  </a:lnTo>
                  <a:lnTo>
                    <a:pt x="3175000" y="1567180"/>
                  </a:lnTo>
                  <a:close/>
                </a:path>
              </a:pathLst>
            </a:custGeom>
            <a:solidFill>
              <a:srgbClr val="492DA8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60570" y="4907827"/>
            <a:ext cx="7041797" cy="959394"/>
            <a:chOff x="0" y="0"/>
            <a:chExt cx="9389063" cy="1279192"/>
          </a:xfrm>
        </p:grpSpPr>
        <p:grpSp>
          <p:nvGrpSpPr>
            <p:cNvPr id="8" name="Group 8"/>
            <p:cNvGrpSpPr/>
            <p:nvPr/>
          </p:nvGrpSpPr>
          <p:grpSpPr>
            <a:xfrm>
              <a:off x="0" y="0"/>
              <a:ext cx="9389063" cy="1279192"/>
              <a:chOff x="0" y="0"/>
              <a:chExt cx="3802012" cy="5207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3802012" cy="517997"/>
              </a:xfrm>
              <a:custGeom>
                <a:avLst/>
                <a:gdLst/>
                <a:ahLst/>
                <a:cxnLst/>
                <a:rect l="l" t="t" r="r" b="b"/>
                <a:pathLst>
                  <a:path w="3802012" h="517997">
                    <a:moveTo>
                      <a:pt x="3541662" y="517997"/>
                    </a:moveTo>
                    <a:lnTo>
                      <a:pt x="260350" y="517997"/>
                    </a:lnTo>
                    <a:cubicBezTo>
                      <a:pt x="116586" y="517997"/>
                      <a:pt x="0" y="402016"/>
                      <a:pt x="0" y="258998"/>
                    </a:cubicBezTo>
                    <a:lnTo>
                      <a:pt x="0" y="258998"/>
                    </a:lnTo>
                    <a:cubicBezTo>
                      <a:pt x="0" y="115981"/>
                      <a:pt x="116586" y="0"/>
                      <a:pt x="260350" y="0"/>
                    </a:cubicBezTo>
                    <a:lnTo>
                      <a:pt x="3541662" y="0"/>
                    </a:lnTo>
                    <a:cubicBezTo>
                      <a:pt x="3685426" y="0"/>
                      <a:pt x="3802012" y="115981"/>
                      <a:pt x="3802012" y="258998"/>
                    </a:cubicBezTo>
                    <a:lnTo>
                      <a:pt x="3802012" y="258998"/>
                    </a:lnTo>
                    <a:cubicBezTo>
                      <a:pt x="3802012" y="402016"/>
                      <a:pt x="3685426" y="517997"/>
                      <a:pt x="3541662" y="517997"/>
                    </a:cubicBezTo>
                    <a:close/>
                  </a:path>
                </a:pathLst>
              </a:custGeom>
              <a:solidFill>
                <a:srgbClr val="FFF9F0"/>
              </a:solidFill>
            </p:spPr>
          </p:sp>
        </p:grpSp>
        <p:sp>
          <p:nvSpPr>
            <p:cNvPr id="10" name="TextBox 10"/>
            <p:cNvSpPr txBox="1"/>
            <p:nvPr/>
          </p:nvSpPr>
          <p:spPr>
            <a:xfrm>
              <a:off x="491591" y="7383"/>
              <a:ext cx="8405882" cy="11873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408"/>
                </a:lnSpc>
                <a:spcBef>
                  <a:spcPct val="0"/>
                </a:spcBef>
              </a:pPr>
              <a:r>
                <a:rPr lang="en-US" sz="5292" dirty="0" err="1">
                  <a:solidFill>
                    <a:srgbClr val="010101"/>
                  </a:solidFill>
                  <a:latin typeface="Arial Black" panose="020B0A04020102020204" pitchFamily="34" charset="0"/>
                </a:rPr>
                <a:t>герантолог</a:t>
              </a:r>
              <a:endParaRPr lang="en-US" sz="5292" dirty="0">
                <a:solidFill>
                  <a:srgbClr val="010101"/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6628205" y="2523354"/>
            <a:ext cx="11659795" cy="37732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93"/>
              </a:lnSpc>
              <a:spcBef>
                <a:spcPct val="0"/>
              </a:spcBef>
            </a:pPr>
            <a:endParaRPr dirty="0"/>
          </a:p>
          <a:p>
            <a:pPr algn="ctr">
              <a:lnSpc>
                <a:spcPts val="3693"/>
              </a:lnSpc>
              <a:spcBef>
                <a:spcPct val="0"/>
              </a:spcBef>
            </a:pPr>
            <a:endParaRPr dirty="0"/>
          </a:p>
          <a:p>
            <a:pPr>
              <a:lnSpc>
                <a:spcPts val="3693"/>
              </a:lnSpc>
              <a:spcBef>
                <a:spcPct val="0"/>
              </a:spcBef>
            </a:pPr>
            <a:r>
              <a:rPr lang="en-US" sz="2841" dirty="0">
                <a:solidFill>
                  <a:srgbClr val="000000"/>
                </a:solidFill>
                <a:latin typeface="Arial Black" panose="020B0A04020102020204" pitchFamily="34" charset="0"/>
              </a:rPr>
              <a:t>1.Специалист, </a:t>
            </a:r>
            <a:r>
              <a:rPr lang="en-US" sz="2841" dirty="0" err="1">
                <a:solidFill>
                  <a:srgbClr val="000000"/>
                </a:solidFill>
                <a:latin typeface="Arial Black" panose="020B0A04020102020204" pitchFamily="34" charset="0"/>
              </a:rPr>
              <a:t>изучающий</a:t>
            </a:r>
            <a:r>
              <a:rPr lang="en-US" sz="2841" dirty="0">
                <a:solidFill>
                  <a:srgbClr val="000000"/>
                </a:solidFill>
                <a:latin typeface="Arial Black" panose="020B0A04020102020204" pitchFamily="34" charset="0"/>
              </a:rPr>
              <a:t> </a:t>
            </a:r>
            <a:r>
              <a:rPr lang="en-US" sz="2841" dirty="0" err="1">
                <a:solidFill>
                  <a:srgbClr val="000000"/>
                </a:solidFill>
                <a:latin typeface="Arial Black" panose="020B0A04020102020204" pitchFamily="34" charset="0"/>
              </a:rPr>
              <a:t>жизнь</a:t>
            </a:r>
            <a:r>
              <a:rPr lang="en-US" sz="2841" dirty="0">
                <a:solidFill>
                  <a:srgbClr val="000000"/>
                </a:solidFill>
                <a:latin typeface="Arial Black" panose="020B0A04020102020204" pitchFamily="34" charset="0"/>
              </a:rPr>
              <a:t> </a:t>
            </a:r>
            <a:r>
              <a:rPr lang="en-US" sz="2841" dirty="0" err="1">
                <a:solidFill>
                  <a:srgbClr val="000000"/>
                </a:solidFill>
                <a:latin typeface="Arial Black" panose="020B0A04020102020204" pitchFamily="34" charset="0"/>
              </a:rPr>
              <a:t>героев</a:t>
            </a:r>
            <a:endParaRPr lang="en-US" sz="2841" dirty="0">
              <a:solidFill>
                <a:srgbClr val="000000"/>
              </a:solidFill>
              <a:latin typeface="Arial Black" panose="020B0A04020102020204" pitchFamily="34" charset="0"/>
            </a:endParaRPr>
          </a:p>
          <a:p>
            <a:pPr>
              <a:lnSpc>
                <a:spcPts val="3693"/>
              </a:lnSpc>
              <a:spcBef>
                <a:spcPct val="0"/>
              </a:spcBef>
            </a:pPr>
            <a:endParaRPr lang="en-US" sz="2841" dirty="0">
              <a:solidFill>
                <a:srgbClr val="000000"/>
              </a:solidFill>
              <a:latin typeface="Arial Black" panose="020B0A04020102020204" pitchFamily="34" charset="0"/>
            </a:endParaRPr>
          </a:p>
          <a:p>
            <a:pPr>
              <a:lnSpc>
                <a:spcPts val="3693"/>
              </a:lnSpc>
              <a:spcBef>
                <a:spcPct val="0"/>
              </a:spcBef>
            </a:pPr>
            <a:r>
              <a:rPr lang="en-US" sz="2841" dirty="0">
                <a:solidFill>
                  <a:srgbClr val="000000"/>
                </a:solidFill>
                <a:latin typeface="Arial Black" panose="020B0A04020102020204" pitchFamily="34" charset="0"/>
              </a:rPr>
              <a:t>2.Специалист, </a:t>
            </a:r>
            <a:r>
              <a:rPr lang="en-US" sz="2841" dirty="0" err="1">
                <a:solidFill>
                  <a:srgbClr val="000000"/>
                </a:solidFill>
                <a:latin typeface="Arial Black" panose="020B0A04020102020204" pitchFamily="34" charset="0"/>
              </a:rPr>
              <a:t>который</a:t>
            </a:r>
            <a:r>
              <a:rPr lang="en-US" sz="2841" dirty="0">
                <a:solidFill>
                  <a:srgbClr val="000000"/>
                </a:solidFill>
                <a:latin typeface="Arial Black" panose="020B0A04020102020204" pitchFamily="34" charset="0"/>
              </a:rPr>
              <a:t> </a:t>
            </a:r>
            <a:r>
              <a:rPr lang="en-US" sz="2841" dirty="0" err="1">
                <a:solidFill>
                  <a:srgbClr val="000000"/>
                </a:solidFill>
                <a:latin typeface="Arial Black" panose="020B0A04020102020204" pitchFamily="34" charset="0"/>
              </a:rPr>
              <a:t>занимается</a:t>
            </a:r>
            <a:r>
              <a:rPr lang="en-US" sz="2841" dirty="0">
                <a:solidFill>
                  <a:srgbClr val="000000"/>
                </a:solidFill>
                <a:latin typeface="Arial Black" panose="020B0A04020102020204" pitchFamily="34" charset="0"/>
              </a:rPr>
              <a:t> </a:t>
            </a:r>
            <a:r>
              <a:rPr lang="en-US" sz="2841" dirty="0" err="1">
                <a:solidFill>
                  <a:srgbClr val="000000"/>
                </a:solidFill>
                <a:latin typeface="Arial Black" panose="020B0A04020102020204" pitchFamily="34" charset="0"/>
              </a:rPr>
              <a:t>изучением</a:t>
            </a:r>
            <a:r>
              <a:rPr lang="en-US" sz="2841" dirty="0">
                <a:solidFill>
                  <a:srgbClr val="000000"/>
                </a:solidFill>
                <a:latin typeface="Arial Black" panose="020B0A04020102020204" pitchFamily="34" charset="0"/>
              </a:rPr>
              <a:t> </a:t>
            </a:r>
            <a:r>
              <a:rPr lang="en-US" sz="2841" dirty="0" err="1">
                <a:solidFill>
                  <a:srgbClr val="000000"/>
                </a:solidFill>
                <a:latin typeface="Arial Black" panose="020B0A04020102020204" pitchFamily="34" charset="0"/>
              </a:rPr>
              <a:t>горных</a:t>
            </a:r>
            <a:r>
              <a:rPr lang="en-US" sz="2841" dirty="0">
                <a:solidFill>
                  <a:srgbClr val="000000"/>
                </a:solidFill>
                <a:latin typeface="Arial Black" panose="020B0A04020102020204" pitchFamily="34" charset="0"/>
              </a:rPr>
              <a:t> </a:t>
            </a:r>
            <a:r>
              <a:rPr lang="en-US" sz="2841" dirty="0" err="1">
                <a:solidFill>
                  <a:srgbClr val="000000"/>
                </a:solidFill>
                <a:latin typeface="Arial Black" panose="020B0A04020102020204" pitchFamily="34" charset="0"/>
              </a:rPr>
              <a:t>пород</a:t>
            </a:r>
            <a:r>
              <a:rPr lang="en-US" sz="2841" dirty="0">
                <a:solidFill>
                  <a:srgbClr val="000000"/>
                </a:solidFill>
                <a:latin typeface="Arial Black" panose="020B0A04020102020204" pitchFamily="34" charset="0"/>
              </a:rPr>
              <a:t> </a:t>
            </a:r>
            <a:r>
              <a:rPr lang="en-US" sz="2841" dirty="0" err="1">
                <a:solidFill>
                  <a:srgbClr val="000000"/>
                </a:solidFill>
                <a:latin typeface="Arial Black" panose="020B0A04020102020204" pitchFamily="34" charset="0"/>
              </a:rPr>
              <a:t>мезозойской</a:t>
            </a:r>
            <a:r>
              <a:rPr lang="en-US" sz="2841" dirty="0">
                <a:solidFill>
                  <a:srgbClr val="000000"/>
                </a:solidFill>
                <a:latin typeface="Arial Black" panose="020B0A04020102020204" pitchFamily="34" charset="0"/>
              </a:rPr>
              <a:t> </a:t>
            </a:r>
            <a:r>
              <a:rPr lang="en-US" sz="2841" dirty="0" err="1">
                <a:solidFill>
                  <a:srgbClr val="000000"/>
                </a:solidFill>
                <a:latin typeface="Arial Black" panose="020B0A04020102020204" pitchFamily="34" charset="0"/>
              </a:rPr>
              <a:t>эры</a:t>
            </a:r>
            <a:r>
              <a:rPr lang="en-US" sz="2841" dirty="0">
                <a:solidFill>
                  <a:srgbClr val="000000"/>
                </a:solidFill>
                <a:latin typeface="Arial Black" panose="020B0A04020102020204" pitchFamily="34" charset="0"/>
              </a:rPr>
              <a:t>.</a:t>
            </a:r>
          </a:p>
          <a:p>
            <a:pPr>
              <a:lnSpc>
                <a:spcPts val="3693"/>
              </a:lnSpc>
              <a:spcBef>
                <a:spcPct val="0"/>
              </a:spcBef>
            </a:pPr>
            <a:endParaRPr lang="en-US" sz="2841" dirty="0">
              <a:solidFill>
                <a:srgbClr val="000000"/>
              </a:solidFill>
              <a:latin typeface="Arial Black" panose="020B0A04020102020204" pitchFamily="34" charset="0"/>
            </a:endParaRPr>
          </a:p>
          <a:p>
            <a:pPr>
              <a:lnSpc>
                <a:spcPts val="3693"/>
              </a:lnSpc>
              <a:spcBef>
                <a:spcPct val="0"/>
              </a:spcBef>
            </a:pPr>
            <a:r>
              <a:rPr lang="en-US" sz="2841" dirty="0">
                <a:solidFill>
                  <a:srgbClr val="FF1616"/>
                </a:solidFill>
                <a:latin typeface="Arial Black" panose="020B0A04020102020204" pitchFamily="34" charset="0"/>
              </a:rPr>
              <a:t>3.Специалист, </a:t>
            </a:r>
            <a:r>
              <a:rPr lang="en-US" sz="2841" dirty="0" err="1">
                <a:solidFill>
                  <a:srgbClr val="FF1616"/>
                </a:solidFill>
                <a:latin typeface="Arial Black" panose="020B0A04020102020204" pitchFamily="34" charset="0"/>
              </a:rPr>
              <a:t>изучающий</a:t>
            </a:r>
            <a:r>
              <a:rPr lang="en-US" sz="2841" dirty="0">
                <a:solidFill>
                  <a:srgbClr val="FF1616"/>
                </a:solidFill>
                <a:latin typeface="Arial Black" panose="020B0A04020102020204" pitchFamily="34" charset="0"/>
              </a:rPr>
              <a:t> </a:t>
            </a:r>
            <a:r>
              <a:rPr lang="en-US" sz="2841" dirty="0" err="1">
                <a:solidFill>
                  <a:srgbClr val="FF1616"/>
                </a:solidFill>
                <a:latin typeface="Arial Black" panose="020B0A04020102020204" pitchFamily="34" charset="0"/>
              </a:rPr>
              <a:t>старение</a:t>
            </a:r>
            <a:r>
              <a:rPr lang="en-US" sz="2841" dirty="0">
                <a:solidFill>
                  <a:srgbClr val="FF1616"/>
                </a:solidFill>
                <a:latin typeface="Arial Black" panose="020B0A04020102020204" pitchFamily="34" charset="0"/>
              </a:rPr>
              <a:t> </a:t>
            </a:r>
            <a:r>
              <a:rPr lang="en-US" sz="2841" dirty="0" err="1">
                <a:solidFill>
                  <a:srgbClr val="FF1616"/>
                </a:solidFill>
                <a:latin typeface="Arial Black" panose="020B0A04020102020204" pitchFamily="34" charset="0"/>
              </a:rPr>
              <a:t>живых</a:t>
            </a:r>
            <a:r>
              <a:rPr lang="en-US" sz="2841" dirty="0">
                <a:solidFill>
                  <a:srgbClr val="FF1616"/>
                </a:solidFill>
                <a:latin typeface="Arial Black" panose="020B0A04020102020204" pitchFamily="34" charset="0"/>
              </a:rPr>
              <a:t> </a:t>
            </a:r>
            <a:r>
              <a:rPr lang="en-US" sz="2841" dirty="0" err="1">
                <a:solidFill>
                  <a:srgbClr val="FF1616"/>
                </a:solidFill>
                <a:latin typeface="Arial Black" panose="020B0A04020102020204" pitchFamily="34" charset="0"/>
              </a:rPr>
              <a:t>организмов</a:t>
            </a:r>
            <a:r>
              <a:rPr lang="en-US" sz="2841" dirty="0">
                <a:solidFill>
                  <a:srgbClr val="FF1616"/>
                </a:solidFill>
                <a:latin typeface="Arial Black" panose="020B0A04020102020204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92DA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6628205" y="3107089"/>
            <a:ext cx="11659795" cy="4283623"/>
          </a:xfrm>
          <a:prstGeom prst="rect">
            <a:avLst/>
          </a:prstGeom>
          <a:solidFill>
            <a:srgbClr val="FFF9F0"/>
          </a:solidFill>
        </p:spPr>
      </p:sp>
      <p:sp>
        <p:nvSpPr>
          <p:cNvPr id="3" name="AutoShape 3"/>
          <p:cNvSpPr/>
          <p:nvPr/>
        </p:nvSpPr>
        <p:spPr>
          <a:xfrm>
            <a:off x="0" y="4262406"/>
            <a:ext cx="6628205" cy="2083771"/>
          </a:xfrm>
          <a:prstGeom prst="rect">
            <a:avLst/>
          </a:prstGeom>
          <a:solidFill>
            <a:srgbClr val="D09AFF"/>
          </a:solidFill>
        </p:spPr>
      </p:sp>
      <p:sp>
        <p:nvSpPr>
          <p:cNvPr id="4" name="TextBox 4"/>
          <p:cNvSpPr txBox="1"/>
          <p:nvPr/>
        </p:nvSpPr>
        <p:spPr>
          <a:xfrm>
            <a:off x="921505" y="7135470"/>
            <a:ext cx="4501950" cy="779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40"/>
              </a:lnSpc>
            </a:pPr>
            <a:r>
              <a:rPr lang="en-US" sz="4800">
                <a:solidFill>
                  <a:srgbClr val="492DA8"/>
                </a:solidFill>
                <a:latin typeface="Rubik Mono"/>
              </a:rPr>
              <a:t>Игрок 2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295886" y="4974066"/>
            <a:ext cx="6699923" cy="912816"/>
            <a:chOff x="0" y="0"/>
            <a:chExt cx="8933231" cy="1217088"/>
          </a:xfrm>
        </p:grpSpPr>
        <p:grpSp>
          <p:nvGrpSpPr>
            <p:cNvPr id="6" name="Group 6"/>
            <p:cNvGrpSpPr/>
            <p:nvPr/>
          </p:nvGrpSpPr>
          <p:grpSpPr>
            <a:xfrm>
              <a:off x="0" y="0"/>
              <a:ext cx="8933231" cy="1217088"/>
              <a:chOff x="0" y="0"/>
              <a:chExt cx="3802012" cy="5207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3802012" cy="517997"/>
              </a:xfrm>
              <a:custGeom>
                <a:avLst/>
                <a:gdLst/>
                <a:ahLst/>
                <a:cxnLst/>
                <a:rect l="l" t="t" r="r" b="b"/>
                <a:pathLst>
                  <a:path w="3802012" h="517997">
                    <a:moveTo>
                      <a:pt x="3541662" y="517997"/>
                    </a:moveTo>
                    <a:lnTo>
                      <a:pt x="260350" y="517997"/>
                    </a:lnTo>
                    <a:cubicBezTo>
                      <a:pt x="116586" y="517997"/>
                      <a:pt x="0" y="402016"/>
                      <a:pt x="0" y="258998"/>
                    </a:cubicBezTo>
                    <a:lnTo>
                      <a:pt x="0" y="258998"/>
                    </a:lnTo>
                    <a:cubicBezTo>
                      <a:pt x="0" y="115981"/>
                      <a:pt x="116586" y="0"/>
                      <a:pt x="260350" y="0"/>
                    </a:cubicBezTo>
                    <a:lnTo>
                      <a:pt x="3541662" y="0"/>
                    </a:lnTo>
                    <a:cubicBezTo>
                      <a:pt x="3685426" y="0"/>
                      <a:pt x="3802012" y="115981"/>
                      <a:pt x="3802012" y="258998"/>
                    </a:cubicBezTo>
                    <a:lnTo>
                      <a:pt x="3802012" y="258998"/>
                    </a:lnTo>
                    <a:cubicBezTo>
                      <a:pt x="3802012" y="402016"/>
                      <a:pt x="3685426" y="517997"/>
                      <a:pt x="3541662" y="517997"/>
                    </a:cubicBezTo>
                    <a:close/>
                  </a:path>
                </a:pathLst>
              </a:custGeom>
              <a:solidFill>
                <a:srgbClr val="FFF9F0"/>
              </a:solidFill>
            </p:spPr>
          </p:sp>
        </p:grpSp>
        <p:sp>
          <p:nvSpPr>
            <p:cNvPr id="8" name="TextBox 8"/>
            <p:cNvSpPr txBox="1"/>
            <p:nvPr/>
          </p:nvSpPr>
          <p:spPr>
            <a:xfrm>
              <a:off x="467724" y="2401"/>
              <a:ext cx="7997783" cy="11244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049"/>
                </a:lnSpc>
                <a:spcBef>
                  <a:spcPct val="0"/>
                </a:spcBef>
              </a:pPr>
              <a:r>
                <a:rPr lang="en-US" sz="5035" dirty="0" err="1">
                  <a:solidFill>
                    <a:srgbClr val="010101"/>
                  </a:solidFill>
                  <a:latin typeface="Arial Black" panose="020B0A04020102020204" pitchFamily="34" charset="0"/>
                </a:rPr>
                <a:t>фандрайзер</a:t>
              </a:r>
              <a:endParaRPr lang="en-US" sz="5035" dirty="0">
                <a:solidFill>
                  <a:srgbClr val="010101"/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6628205" y="2975037"/>
            <a:ext cx="11659795" cy="4270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97"/>
              </a:lnSpc>
              <a:spcBef>
                <a:spcPct val="0"/>
              </a:spcBef>
            </a:pPr>
            <a:endParaRPr dirty="0"/>
          </a:p>
          <a:p>
            <a:pPr algn="ctr">
              <a:lnSpc>
                <a:spcPts val="3697"/>
              </a:lnSpc>
              <a:spcBef>
                <a:spcPct val="0"/>
              </a:spcBef>
            </a:pPr>
            <a:endParaRPr dirty="0"/>
          </a:p>
          <a:p>
            <a:pPr algn="ctr">
              <a:lnSpc>
                <a:spcPts val="3697"/>
              </a:lnSpc>
              <a:spcBef>
                <a:spcPct val="0"/>
              </a:spcBef>
            </a:pPr>
            <a:r>
              <a:rPr lang="en-US" sz="3200" dirty="0">
                <a:solidFill>
                  <a:srgbClr val="FF1616"/>
                </a:solidFill>
                <a:latin typeface="Arial Black" panose="020B0A04020102020204" pitchFamily="34" charset="0"/>
              </a:rPr>
              <a:t>1.Специалист, </a:t>
            </a:r>
            <a:r>
              <a:rPr lang="en-US" sz="3200" dirty="0" err="1">
                <a:solidFill>
                  <a:srgbClr val="FF1616"/>
                </a:solidFill>
                <a:latin typeface="Arial Black" panose="020B0A04020102020204" pitchFamily="34" charset="0"/>
              </a:rPr>
              <a:t>который</a:t>
            </a:r>
            <a:r>
              <a:rPr lang="en-US" sz="3200" dirty="0">
                <a:solidFill>
                  <a:srgbClr val="FF1616"/>
                </a:solidFill>
                <a:latin typeface="Arial Black" panose="020B0A04020102020204" pitchFamily="34" charset="0"/>
              </a:rPr>
              <a:t> </a:t>
            </a:r>
            <a:r>
              <a:rPr lang="en-US" sz="3200" dirty="0" err="1">
                <a:solidFill>
                  <a:srgbClr val="FF1616"/>
                </a:solidFill>
                <a:latin typeface="Arial Black" panose="020B0A04020102020204" pitchFamily="34" charset="0"/>
              </a:rPr>
              <a:t>ищет</a:t>
            </a:r>
            <a:r>
              <a:rPr lang="en-US" sz="3200" dirty="0">
                <a:solidFill>
                  <a:srgbClr val="FF1616"/>
                </a:solidFill>
                <a:latin typeface="Arial Black" panose="020B0A04020102020204" pitchFamily="34" charset="0"/>
              </a:rPr>
              <a:t> </a:t>
            </a:r>
            <a:r>
              <a:rPr lang="en-US" sz="3200" dirty="0" err="1">
                <a:solidFill>
                  <a:srgbClr val="FF1616"/>
                </a:solidFill>
                <a:latin typeface="Arial Black" panose="020B0A04020102020204" pitchFamily="34" charset="0"/>
              </a:rPr>
              <a:t>деньги</a:t>
            </a:r>
            <a:r>
              <a:rPr lang="en-US" sz="3200" dirty="0">
                <a:solidFill>
                  <a:srgbClr val="FF1616"/>
                </a:solidFill>
                <a:latin typeface="Arial Black" panose="020B0A04020102020204" pitchFamily="34" charset="0"/>
              </a:rPr>
              <a:t> и </a:t>
            </a:r>
            <a:r>
              <a:rPr lang="en-US" sz="3200" dirty="0" err="1">
                <a:solidFill>
                  <a:srgbClr val="FF1616"/>
                </a:solidFill>
                <a:latin typeface="Arial Black" panose="020B0A04020102020204" pitchFamily="34" charset="0"/>
              </a:rPr>
              <a:t>возможности</a:t>
            </a:r>
            <a:r>
              <a:rPr lang="en-US" sz="3200" dirty="0">
                <a:solidFill>
                  <a:srgbClr val="FF1616"/>
                </a:solidFill>
                <a:latin typeface="Arial Black" panose="020B0A04020102020204" pitchFamily="34" charset="0"/>
              </a:rPr>
              <a:t> </a:t>
            </a:r>
            <a:r>
              <a:rPr lang="en-US" sz="3200" dirty="0" err="1">
                <a:solidFill>
                  <a:srgbClr val="FF1616"/>
                </a:solidFill>
                <a:latin typeface="Arial Black" panose="020B0A04020102020204" pitchFamily="34" charset="0"/>
              </a:rPr>
              <a:t>для</a:t>
            </a:r>
            <a:r>
              <a:rPr lang="en-US" sz="3200" dirty="0">
                <a:solidFill>
                  <a:srgbClr val="FF1616"/>
                </a:solidFill>
                <a:latin typeface="Arial Black" panose="020B0A04020102020204" pitchFamily="34" charset="0"/>
              </a:rPr>
              <a:t> </a:t>
            </a:r>
            <a:r>
              <a:rPr lang="en-US" sz="3200" dirty="0" err="1">
                <a:solidFill>
                  <a:srgbClr val="FF1616"/>
                </a:solidFill>
                <a:latin typeface="Arial Black" panose="020B0A04020102020204" pitchFamily="34" charset="0"/>
              </a:rPr>
              <a:t>организации</a:t>
            </a:r>
            <a:r>
              <a:rPr lang="en-US" sz="3200" dirty="0">
                <a:solidFill>
                  <a:srgbClr val="FF1616"/>
                </a:solidFill>
                <a:latin typeface="Arial Black" panose="020B0A04020102020204" pitchFamily="34" charset="0"/>
              </a:rPr>
              <a:t>.</a:t>
            </a:r>
          </a:p>
          <a:p>
            <a:pPr algn="ctr">
              <a:lnSpc>
                <a:spcPts val="3697"/>
              </a:lnSpc>
              <a:spcBef>
                <a:spcPct val="0"/>
              </a:spcBef>
            </a:pPr>
            <a:endParaRPr lang="en-US" sz="3200" dirty="0">
              <a:solidFill>
                <a:srgbClr val="FF1616"/>
              </a:solidFill>
              <a:latin typeface="Arial Black" panose="020B0A04020102020204" pitchFamily="34" charset="0"/>
            </a:endParaRPr>
          </a:p>
          <a:p>
            <a:pPr algn="ctr">
              <a:lnSpc>
                <a:spcPts val="3697"/>
              </a:lnSpc>
              <a:spcBef>
                <a:spcPct val="0"/>
              </a:spcBef>
            </a:pPr>
            <a:r>
              <a:rPr lang="en-US" sz="3200" dirty="0">
                <a:solidFill>
                  <a:srgbClr val="000000"/>
                </a:solidFill>
                <a:latin typeface="Arial Black" panose="020B0A04020102020204" pitchFamily="34" charset="0"/>
              </a:rPr>
              <a:t>2.Фанат, </a:t>
            </a:r>
            <a:r>
              <a:rPr lang="en-US" sz="3200" dirty="0" err="1">
                <a:solidFill>
                  <a:srgbClr val="000000"/>
                </a:solidFill>
                <a:latin typeface="Arial Black" panose="020B0A04020102020204" pitchFamily="34" charset="0"/>
              </a:rPr>
              <a:t>которого</a:t>
            </a:r>
            <a:r>
              <a:rPr lang="en-US" sz="3200" dirty="0">
                <a:solidFill>
                  <a:srgbClr val="000000"/>
                </a:solidFill>
                <a:latin typeface="Arial Black" panose="020B0A040201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 Black" panose="020B0A04020102020204" pitchFamily="34" charset="0"/>
              </a:rPr>
              <a:t>нанимает</a:t>
            </a:r>
            <a:r>
              <a:rPr lang="en-US" sz="3200" dirty="0">
                <a:solidFill>
                  <a:srgbClr val="000000"/>
                </a:solidFill>
                <a:latin typeface="Arial Black" panose="020B0A04020102020204" pitchFamily="34" charset="0"/>
              </a:rPr>
              <a:t> "</a:t>
            </a:r>
            <a:r>
              <a:rPr lang="en-US" sz="3200" dirty="0" err="1">
                <a:solidFill>
                  <a:srgbClr val="000000"/>
                </a:solidFill>
                <a:latin typeface="Arial Black" panose="020B0A04020102020204" pitchFamily="34" charset="0"/>
              </a:rPr>
              <a:t>звезда</a:t>
            </a:r>
            <a:r>
              <a:rPr lang="en-US" sz="3200" dirty="0">
                <a:solidFill>
                  <a:srgbClr val="000000"/>
                </a:solidFill>
                <a:latin typeface="Arial Black" panose="020B0A04020102020204" pitchFamily="34" charset="0"/>
              </a:rPr>
              <a:t>".</a:t>
            </a:r>
          </a:p>
          <a:p>
            <a:pPr algn="ctr">
              <a:lnSpc>
                <a:spcPts val="3697"/>
              </a:lnSpc>
              <a:spcBef>
                <a:spcPct val="0"/>
              </a:spcBef>
            </a:pPr>
            <a:endParaRPr lang="en-US" sz="3200" dirty="0">
              <a:solidFill>
                <a:srgbClr val="000000"/>
              </a:solidFill>
              <a:latin typeface="Arial Black" panose="020B0A04020102020204" pitchFamily="34" charset="0"/>
            </a:endParaRPr>
          </a:p>
          <a:p>
            <a:pPr algn="ctr">
              <a:lnSpc>
                <a:spcPts val="3697"/>
              </a:lnSpc>
              <a:spcBef>
                <a:spcPct val="0"/>
              </a:spcBef>
            </a:pPr>
            <a:r>
              <a:rPr lang="en-US" sz="3200" dirty="0">
                <a:solidFill>
                  <a:srgbClr val="000000"/>
                </a:solidFill>
                <a:latin typeface="Arial Black" panose="020B0A04020102020204" pitchFamily="34" charset="0"/>
              </a:rPr>
              <a:t>3.Специалист, </a:t>
            </a:r>
            <a:r>
              <a:rPr lang="en-US" sz="3200" dirty="0" err="1">
                <a:solidFill>
                  <a:srgbClr val="000000"/>
                </a:solidFill>
                <a:latin typeface="Arial Black" panose="020B0A04020102020204" pitchFamily="34" charset="0"/>
              </a:rPr>
              <a:t>изучающий</a:t>
            </a:r>
            <a:r>
              <a:rPr lang="en-US" sz="3200" dirty="0">
                <a:solidFill>
                  <a:srgbClr val="000000"/>
                </a:solidFill>
                <a:latin typeface="Arial Black" panose="020B0A040201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 Black" panose="020B0A04020102020204" pitchFamily="34" charset="0"/>
              </a:rPr>
              <a:t>пути</a:t>
            </a:r>
            <a:r>
              <a:rPr lang="en-US" sz="3200" dirty="0">
                <a:solidFill>
                  <a:srgbClr val="000000"/>
                </a:solidFill>
                <a:latin typeface="Arial Black" panose="020B0A040201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 Black" panose="020B0A04020102020204" pitchFamily="34" charset="0"/>
              </a:rPr>
              <a:t>развития</a:t>
            </a:r>
            <a:r>
              <a:rPr lang="en-US" sz="3200" dirty="0">
                <a:solidFill>
                  <a:srgbClr val="000000"/>
                </a:solidFill>
                <a:latin typeface="Arial Black" panose="020B0A040201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 Black" panose="020B0A04020102020204" pitchFamily="34" charset="0"/>
              </a:rPr>
              <a:t>предприятия</a:t>
            </a:r>
            <a:r>
              <a:rPr lang="en-US" sz="3200" dirty="0">
                <a:solidFill>
                  <a:srgbClr val="000000"/>
                </a:solidFill>
                <a:latin typeface="Arial Black" panose="020B0A04020102020204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92DA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6628205" y="3518572"/>
            <a:ext cx="11659795" cy="4141187"/>
          </a:xfrm>
          <a:prstGeom prst="rect">
            <a:avLst/>
          </a:prstGeom>
          <a:solidFill>
            <a:srgbClr val="FFF9F0"/>
          </a:solidFill>
        </p:spPr>
      </p:sp>
      <p:sp>
        <p:nvSpPr>
          <p:cNvPr id="3" name="AutoShape 3"/>
          <p:cNvSpPr/>
          <p:nvPr/>
        </p:nvSpPr>
        <p:spPr>
          <a:xfrm>
            <a:off x="0" y="4262406"/>
            <a:ext cx="6628205" cy="2083771"/>
          </a:xfrm>
          <a:prstGeom prst="rect">
            <a:avLst/>
          </a:prstGeom>
          <a:solidFill>
            <a:srgbClr val="D09AFF"/>
          </a:solidFill>
        </p:spPr>
      </p:sp>
      <p:sp>
        <p:nvSpPr>
          <p:cNvPr id="4" name="TextBox 4"/>
          <p:cNvSpPr txBox="1"/>
          <p:nvPr/>
        </p:nvSpPr>
        <p:spPr>
          <a:xfrm>
            <a:off x="921505" y="7135470"/>
            <a:ext cx="4501950" cy="779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40"/>
              </a:lnSpc>
            </a:pPr>
            <a:r>
              <a:rPr lang="en-US" sz="4800">
                <a:solidFill>
                  <a:srgbClr val="492DA8"/>
                </a:solidFill>
                <a:latin typeface="Rubik Mono"/>
              </a:rPr>
              <a:t>Игрок 2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711785" y="4878617"/>
            <a:ext cx="6248771" cy="851350"/>
            <a:chOff x="0" y="0"/>
            <a:chExt cx="8331695" cy="1135133"/>
          </a:xfrm>
        </p:grpSpPr>
        <p:grpSp>
          <p:nvGrpSpPr>
            <p:cNvPr id="6" name="Group 6"/>
            <p:cNvGrpSpPr/>
            <p:nvPr/>
          </p:nvGrpSpPr>
          <p:grpSpPr>
            <a:xfrm>
              <a:off x="0" y="0"/>
              <a:ext cx="8331695" cy="1135133"/>
              <a:chOff x="0" y="0"/>
              <a:chExt cx="3802012" cy="5207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3802012" cy="517997"/>
              </a:xfrm>
              <a:custGeom>
                <a:avLst/>
                <a:gdLst/>
                <a:ahLst/>
                <a:cxnLst/>
                <a:rect l="l" t="t" r="r" b="b"/>
                <a:pathLst>
                  <a:path w="3802012" h="517997">
                    <a:moveTo>
                      <a:pt x="3541662" y="517997"/>
                    </a:moveTo>
                    <a:lnTo>
                      <a:pt x="260350" y="517997"/>
                    </a:lnTo>
                    <a:cubicBezTo>
                      <a:pt x="116586" y="517997"/>
                      <a:pt x="0" y="402016"/>
                      <a:pt x="0" y="258998"/>
                    </a:cubicBezTo>
                    <a:lnTo>
                      <a:pt x="0" y="258998"/>
                    </a:lnTo>
                    <a:cubicBezTo>
                      <a:pt x="0" y="115981"/>
                      <a:pt x="116586" y="0"/>
                      <a:pt x="260350" y="0"/>
                    </a:cubicBezTo>
                    <a:lnTo>
                      <a:pt x="3541662" y="0"/>
                    </a:lnTo>
                    <a:cubicBezTo>
                      <a:pt x="3685426" y="0"/>
                      <a:pt x="3802012" y="115981"/>
                      <a:pt x="3802012" y="258998"/>
                    </a:cubicBezTo>
                    <a:lnTo>
                      <a:pt x="3802012" y="258998"/>
                    </a:lnTo>
                    <a:cubicBezTo>
                      <a:pt x="3802012" y="402016"/>
                      <a:pt x="3685426" y="517997"/>
                      <a:pt x="3541662" y="517997"/>
                    </a:cubicBezTo>
                    <a:close/>
                  </a:path>
                </a:pathLst>
              </a:custGeom>
              <a:solidFill>
                <a:srgbClr val="FFF9F0"/>
              </a:solidFill>
            </p:spPr>
          </p:sp>
        </p:grpSp>
        <p:sp>
          <p:nvSpPr>
            <p:cNvPr id="8" name="TextBox 8"/>
            <p:cNvSpPr txBox="1"/>
            <p:nvPr/>
          </p:nvSpPr>
          <p:spPr>
            <a:xfrm>
              <a:off x="436229" y="5351"/>
              <a:ext cx="7459238" cy="10578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574"/>
                </a:lnSpc>
                <a:spcBef>
                  <a:spcPct val="0"/>
                </a:spcBef>
              </a:pPr>
              <a:r>
                <a:rPr lang="en-US" sz="4696" dirty="0" err="1">
                  <a:solidFill>
                    <a:srgbClr val="010101"/>
                  </a:solidFill>
                  <a:latin typeface="Arial Black" panose="020B0A04020102020204" pitchFamily="34" charset="0"/>
                </a:rPr>
                <a:t>маркетолог</a:t>
              </a:r>
              <a:endParaRPr lang="en-US" sz="4696" dirty="0">
                <a:solidFill>
                  <a:srgbClr val="010101"/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6958608" y="3646997"/>
            <a:ext cx="11329392" cy="35808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498"/>
              </a:lnSpc>
              <a:spcBef>
                <a:spcPct val="0"/>
              </a:spcBef>
            </a:pPr>
            <a:endParaRPr dirty="0"/>
          </a:p>
          <a:p>
            <a:pPr>
              <a:lnSpc>
                <a:spcPts val="3498"/>
              </a:lnSpc>
              <a:spcBef>
                <a:spcPct val="0"/>
              </a:spcBef>
            </a:pPr>
            <a:r>
              <a:rPr lang="en-US" sz="3600" dirty="0">
                <a:solidFill>
                  <a:srgbClr val="000000"/>
                </a:solidFill>
                <a:latin typeface="Arial Black" panose="020B0A04020102020204" pitchFamily="34" charset="0"/>
              </a:rPr>
              <a:t>1.Специалист, </a:t>
            </a:r>
            <a:r>
              <a:rPr lang="en-US" sz="3600" dirty="0" err="1">
                <a:solidFill>
                  <a:srgbClr val="000000"/>
                </a:solidFill>
                <a:latin typeface="Arial Black" panose="020B0A04020102020204" pitchFamily="34" charset="0"/>
              </a:rPr>
              <a:t>работающий</a:t>
            </a:r>
            <a:r>
              <a:rPr lang="en-US" sz="3600" dirty="0">
                <a:solidFill>
                  <a:srgbClr val="000000"/>
                </a:solidFill>
                <a:latin typeface="Arial Black" panose="020B0A040201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 Black" panose="020B0A04020102020204" pitchFamily="34" charset="0"/>
              </a:rPr>
              <a:t>на</a:t>
            </a:r>
            <a:r>
              <a:rPr lang="en-US" sz="3600" dirty="0">
                <a:solidFill>
                  <a:srgbClr val="000000"/>
                </a:solidFill>
                <a:latin typeface="Arial Black" panose="020B0A040201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 Black" panose="020B0A04020102020204" pitchFamily="34" charset="0"/>
              </a:rPr>
              <a:t>рынке</a:t>
            </a:r>
            <a:r>
              <a:rPr lang="en-US" sz="3600" dirty="0">
                <a:solidFill>
                  <a:srgbClr val="000000"/>
                </a:solidFill>
                <a:latin typeface="Arial Black" panose="020B0A04020102020204" pitchFamily="34" charset="0"/>
              </a:rPr>
              <a:t> </a:t>
            </a:r>
          </a:p>
          <a:p>
            <a:pPr>
              <a:lnSpc>
                <a:spcPts val="3498"/>
              </a:lnSpc>
              <a:spcBef>
                <a:spcPct val="0"/>
              </a:spcBef>
            </a:pPr>
            <a:r>
              <a:rPr lang="en-US" sz="3600" dirty="0" err="1">
                <a:solidFill>
                  <a:srgbClr val="000000"/>
                </a:solidFill>
                <a:latin typeface="Arial Black" panose="020B0A04020102020204" pitchFamily="34" charset="0"/>
              </a:rPr>
              <a:t>ценных</a:t>
            </a:r>
            <a:r>
              <a:rPr lang="en-US" sz="3600" dirty="0">
                <a:solidFill>
                  <a:srgbClr val="000000"/>
                </a:solidFill>
                <a:latin typeface="Arial Black" panose="020B0A040201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 Black" panose="020B0A04020102020204" pitchFamily="34" charset="0"/>
              </a:rPr>
              <a:t>бумаг</a:t>
            </a:r>
            <a:r>
              <a:rPr lang="en-US" sz="3600" dirty="0">
                <a:solidFill>
                  <a:srgbClr val="000000"/>
                </a:solidFill>
                <a:latin typeface="Arial Black" panose="020B0A04020102020204" pitchFamily="34" charset="0"/>
              </a:rPr>
              <a:t>.</a:t>
            </a:r>
          </a:p>
          <a:p>
            <a:pPr>
              <a:lnSpc>
                <a:spcPts val="3498"/>
              </a:lnSpc>
              <a:spcBef>
                <a:spcPct val="0"/>
              </a:spcBef>
            </a:pPr>
            <a:endParaRPr lang="en-US" sz="3600" dirty="0">
              <a:solidFill>
                <a:srgbClr val="000000"/>
              </a:solidFill>
              <a:latin typeface="Arial Black" panose="020B0A04020102020204" pitchFamily="34" charset="0"/>
            </a:endParaRPr>
          </a:p>
          <a:p>
            <a:pPr>
              <a:lnSpc>
                <a:spcPts val="3498"/>
              </a:lnSpc>
              <a:spcBef>
                <a:spcPct val="0"/>
              </a:spcBef>
            </a:pPr>
            <a:r>
              <a:rPr lang="en-US" sz="3600" dirty="0">
                <a:solidFill>
                  <a:srgbClr val="FF1616"/>
                </a:solidFill>
                <a:latin typeface="Arial Black" panose="020B0A04020102020204" pitchFamily="34" charset="0"/>
              </a:rPr>
              <a:t>2.Специалист </a:t>
            </a:r>
            <a:r>
              <a:rPr lang="en-US" sz="3600" dirty="0" err="1">
                <a:solidFill>
                  <a:srgbClr val="FF1616"/>
                </a:solidFill>
                <a:latin typeface="Arial Black" panose="020B0A04020102020204" pitchFamily="34" charset="0"/>
              </a:rPr>
              <a:t>по</a:t>
            </a:r>
            <a:r>
              <a:rPr lang="en-US" sz="3600" dirty="0">
                <a:solidFill>
                  <a:srgbClr val="FF1616"/>
                </a:solidFill>
                <a:latin typeface="Arial Black" panose="020B0A04020102020204" pitchFamily="34" charset="0"/>
              </a:rPr>
              <a:t> </a:t>
            </a:r>
            <a:r>
              <a:rPr lang="en-US" sz="3600" dirty="0" err="1">
                <a:solidFill>
                  <a:srgbClr val="FF1616"/>
                </a:solidFill>
                <a:latin typeface="Arial Black" panose="020B0A04020102020204" pitchFamily="34" charset="0"/>
              </a:rPr>
              <a:t>изучению</a:t>
            </a:r>
            <a:r>
              <a:rPr lang="en-US" sz="3600" dirty="0">
                <a:solidFill>
                  <a:srgbClr val="FF1616"/>
                </a:solidFill>
                <a:latin typeface="Arial Black" panose="020B0A04020102020204" pitchFamily="34" charset="0"/>
              </a:rPr>
              <a:t> </a:t>
            </a:r>
            <a:r>
              <a:rPr lang="en-US" sz="3600" dirty="0" err="1">
                <a:solidFill>
                  <a:srgbClr val="FF1616"/>
                </a:solidFill>
                <a:latin typeface="Arial Black" panose="020B0A04020102020204" pitchFamily="34" charset="0"/>
              </a:rPr>
              <a:t>рынка</a:t>
            </a:r>
            <a:r>
              <a:rPr lang="en-US" sz="3600" dirty="0">
                <a:solidFill>
                  <a:srgbClr val="FF1616"/>
                </a:solidFill>
                <a:latin typeface="Arial Black" panose="020B0A04020102020204" pitchFamily="34" charset="0"/>
              </a:rPr>
              <a:t>.</a:t>
            </a:r>
          </a:p>
          <a:p>
            <a:pPr>
              <a:lnSpc>
                <a:spcPts val="3498"/>
              </a:lnSpc>
              <a:spcBef>
                <a:spcPct val="0"/>
              </a:spcBef>
            </a:pPr>
            <a:endParaRPr lang="en-US" sz="3600" dirty="0">
              <a:solidFill>
                <a:srgbClr val="FF1616"/>
              </a:solidFill>
              <a:latin typeface="Arial Black" panose="020B0A04020102020204" pitchFamily="34" charset="0"/>
            </a:endParaRPr>
          </a:p>
          <a:p>
            <a:pPr>
              <a:lnSpc>
                <a:spcPts val="3498"/>
              </a:lnSpc>
              <a:spcBef>
                <a:spcPct val="0"/>
              </a:spcBef>
            </a:pPr>
            <a:r>
              <a:rPr lang="en-US" sz="3600" dirty="0">
                <a:solidFill>
                  <a:srgbClr val="000000"/>
                </a:solidFill>
                <a:latin typeface="Arial Black" panose="020B0A04020102020204" pitchFamily="34" charset="0"/>
              </a:rPr>
              <a:t>3.Специалист, </a:t>
            </a:r>
            <a:r>
              <a:rPr lang="en-US" sz="3600" dirty="0" err="1">
                <a:solidFill>
                  <a:srgbClr val="000000"/>
                </a:solidFill>
                <a:latin typeface="Arial Black" panose="020B0A04020102020204" pitchFamily="34" charset="0"/>
              </a:rPr>
              <a:t>который</a:t>
            </a:r>
            <a:r>
              <a:rPr lang="en-US" sz="3600" dirty="0">
                <a:solidFill>
                  <a:srgbClr val="000000"/>
                </a:solidFill>
                <a:latin typeface="Arial Black" panose="020B0A040201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 Black" panose="020B0A04020102020204" pitchFamily="34" charset="0"/>
              </a:rPr>
              <a:t>изучает</a:t>
            </a:r>
            <a:r>
              <a:rPr lang="en-US" sz="3600" dirty="0">
                <a:solidFill>
                  <a:srgbClr val="000000"/>
                </a:solidFill>
                <a:latin typeface="Arial Black" panose="020B0A040201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 Black" panose="020B0A04020102020204" pitchFamily="34" charset="0"/>
              </a:rPr>
              <a:t>товарные</a:t>
            </a:r>
            <a:r>
              <a:rPr lang="en-US" sz="3600" dirty="0">
                <a:solidFill>
                  <a:srgbClr val="000000"/>
                </a:solidFill>
                <a:latin typeface="Arial Black" panose="020B0A04020102020204" pitchFamily="34" charset="0"/>
              </a:rPr>
              <a:t> </a:t>
            </a:r>
          </a:p>
          <a:p>
            <a:pPr>
              <a:lnSpc>
                <a:spcPts val="3498"/>
              </a:lnSpc>
              <a:spcBef>
                <a:spcPct val="0"/>
              </a:spcBef>
            </a:pPr>
            <a:r>
              <a:rPr lang="en-US" sz="3600" dirty="0" err="1">
                <a:solidFill>
                  <a:srgbClr val="000000"/>
                </a:solidFill>
                <a:latin typeface="Arial Black" panose="020B0A04020102020204" pitchFamily="34" charset="0"/>
              </a:rPr>
              <a:t>марки</a:t>
            </a:r>
            <a:r>
              <a:rPr lang="en-US" sz="3600" dirty="0">
                <a:solidFill>
                  <a:srgbClr val="000000"/>
                </a:solidFill>
                <a:latin typeface="Arial Black" panose="020B0A04020102020204" pitchFamily="34" charset="0"/>
              </a:rPr>
              <a:t> и </a:t>
            </a:r>
            <a:r>
              <a:rPr lang="en-US" sz="3600" dirty="0" err="1">
                <a:solidFill>
                  <a:srgbClr val="000000"/>
                </a:solidFill>
                <a:latin typeface="Arial Black" panose="020B0A04020102020204" pitchFamily="34" charset="0"/>
              </a:rPr>
              <a:t>бренды</a:t>
            </a:r>
            <a:r>
              <a:rPr lang="en-US" sz="3600" dirty="0">
                <a:solidFill>
                  <a:srgbClr val="000000"/>
                </a:solidFill>
                <a:latin typeface="Arial Black" panose="020B0A04020102020204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92DA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6628205" y="3178307"/>
            <a:ext cx="11659795" cy="4251971"/>
          </a:xfrm>
          <a:prstGeom prst="rect">
            <a:avLst/>
          </a:prstGeom>
          <a:solidFill>
            <a:srgbClr val="FFF9F0"/>
          </a:solidFill>
        </p:spPr>
      </p:sp>
      <p:sp>
        <p:nvSpPr>
          <p:cNvPr id="3" name="AutoShape 3"/>
          <p:cNvSpPr/>
          <p:nvPr/>
        </p:nvSpPr>
        <p:spPr>
          <a:xfrm>
            <a:off x="0" y="4262406"/>
            <a:ext cx="6628205" cy="2083771"/>
          </a:xfrm>
          <a:prstGeom prst="rect">
            <a:avLst/>
          </a:prstGeom>
          <a:solidFill>
            <a:srgbClr val="D09AFF"/>
          </a:solidFill>
        </p:spPr>
      </p:sp>
      <p:sp>
        <p:nvSpPr>
          <p:cNvPr id="4" name="TextBox 4"/>
          <p:cNvSpPr txBox="1"/>
          <p:nvPr/>
        </p:nvSpPr>
        <p:spPr>
          <a:xfrm>
            <a:off x="921505" y="7135470"/>
            <a:ext cx="4501950" cy="779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40"/>
              </a:lnSpc>
            </a:pPr>
            <a:r>
              <a:rPr lang="en-US" sz="4800">
                <a:solidFill>
                  <a:srgbClr val="492DA8"/>
                </a:solidFill>
                <a:latin typeface="Rubik Mono"/>
              </a:rPr>
              <a:t>Игрок 2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342938" y="4937432"/>
            <a:ext cx="6712707" cy="914558"/>
            <a:chOff x="0" y="0"/>
            <a:chExt cx="8950277" cy="1219410"/>
          </a:xfrm>
        </p:grpSpPr>
        <p:grpSp>
          <p:nvGrpSpPr>
            <p:cNvPr id="6" name="Group 6"/>
            <p:cNvGrpSpPr/>
            <p:nvPr/>
          </p:nvGrpSpPr>
          <p:grpSpPr>
            <a:xfrm>
              <a:off x="0" y="0"/>
              <a:ext cx="8950277" cy="1219410"/>
              <a:chOff x="0" y="0"/>
              <a:chExt cx="3802012" cy="5207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3802012" cy="517997"/>
              </a:xfrm>
              <a:custGeom>
                <a:avLst/>
                <a:gdLst/>
                <a:ahLst/>
                <a:cxnLst/>
                <a:rect l="l" t="t" r="r" b="b"/>
                <a:pathLst>
                  <a:path w="3802012" h="517997">
                    <a:moveTo>
                      <a:pt x="3541662" y="517997"/>
                    </a:moveTo>
                    <a:lnTo>
                      <a:pt x="260350" y="517997"/>
                    </a:lnTo>
                    <a:cubicBezTo>
                      <a:pt x="116586" y="517997"/>
                      <a:pt x="0" y="402016"/>
                      <a:pt x="0" y="258998"/>
                    </a:cubicBezTo>
                    <a:lnTo>
                      <a:pt x="0" y="258998"/>
                    </a:lnTo>
                    <a:cubicBezTo>
                      <a:pt x="0" y="115981"/>
                      <a:pt x="116586" y="0"/>
                      <a:pt x="260350" y="0"/>
                    </a:cubicBezTo>
                    <a:lnTo>
                      <a:pt x="3541662" y="0"/>
                    </a:lnTo>
                    <a:cubicBezTo>
                      <a:pt x="3685426" y="0"/>
                      <a:pt x="3802012" y="115981"/>
                      <a:pt x="3802012" y="258998"/>
                    </a:cubicBezTo>
                    <a:lnTo>
                      <a:pt x="3802012" y="258998"/>
                    </a:lnTo>
                    <a:cubicBezTo>
                      <a:pt x="3802012" y="402016"/>
                      <a:pt x="3685426" y="517997"/>
                      <a:pt x="3541662" y="517997"/>
                    </a:cubicBezTo>
                    <a:close/>
                  </a:path>
                </a:pathLst>
              </a:custGeom>
              <a:solidFill>
                <a:srgbClr val="FFF9F0"/>
              </a:solidFill>
            </p:spPr>
          </p:sp>
        </p:grpSp>
        <p:sp>
          <p:nvSpPr>
            <p:cNvPr id="8" name="TextBox 8"/>
            <p:cNvSpPr txBox="1"/>
            <p:nvPr/>
          </p:nvSpPr>
          <p:spPr>
            <a:xfrm>
              <a:off x="468617" y="12112"/>
              <a:ext cx="8013044" cy="11377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062"/>
                </a:lnSpc>
                <a:spcBef>
                  <a:spcPct val="0"/>
                </a:spcBef>
              </a:pPr>
              <a:r>
                <a:rPr lang="en-US" sz="5044" dirty="0" err="1">
                  <a:solidFill>
                    <a:srgbClr val="010101"/>
                  </a:solidFill>
                  <a:latin typeface="Arial Black" panose="020B0A04020102020204" pitchFamily="34" charset="0"/>
                </a:rPr>
                <a:t>веб</a:t>
              </a:r>
              <a:r>
                <a:rPr lang="en-US" sz="5044" dirty="0">
                  <a:solidFill>
                    <a:srgbClr val="010101"/>
                  </a:solidFill>
                  <a:latin typeface="Arial Black" panose="020B0A04020102020204" pitchFamily="34" charset="0"/>
                </a:rPr>
                <a:t>- </a:t>
              </a:r>
              <a:r>
                <a:rPr lang="en-US" sz="5044" dirty="0" err="1">
                  <a:solidFill>
                    <a:srgbClr val="010101"/>
                  </a:solidFill>
                  <a:latin typeface="Arial Black" panose="020B0A04020102020204" pitchFamily="34" charset="0"/>
                </a:rPr>
                <a:t>мастер</a:t>
              </a:r>
              <a:endParaRPr lang="en-US" sz="5044" dirty="0">
                <a:solidFill>
                  <a:srgbClr val="010101"/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6790127" y="3248169"/>
            <a:ext cx="11497873" cy="34881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68"/>
              </a:lnSpc>
              <a:spcBef>
                <a:spcPct val="0"/>
              </a:spcBef>
            </a:pPr>
            <a:endParaRPr dirty="0"/>
          </a:p>
          <a:p>
            <a:pPr algn="ctr">
              <a:lnSpc>
                <a:spcPts val="3368"/>
              </a:lnSpc>
              <a:spcBef>
                <a:spcPct val="0"/>
              </a:spcBef>
            </a:pPr>
            <a:endParaRPr dirty="0"/>
          </a:p>
          <a:p>
            <a:pPr>
              <a:lnSpc>
                <a:spcPts val="3368"/>
              </a:lnSpc>
              <a:spcBef>
                <a:spcPct val="0"/>
              </a:spcBef>
            </a:pPr>
            <a:r>
              <a:rPr lang="en-US" sz="3600" dirty="0">
                <a:solidFill>
                  <a:srgbClr val="000000"/>
                </a:solidFill>
                <a:latin typeface="Arial Black" panose="020B0A04020102020204" pitchFamily="34" charset="0"/>
              </a:rPr>
              <a:t>1.Специалист, </a:t>
            </a:r>
            <a:r>
              <a:rPr lang="en-US" sz="3600" dirty="0" err="1">
                <a:solidFill>
                  <a:srgbClr val="000000"/>
                </a:solidFill>
                <a:latin typeface="Arial Black" panose="020B0A04020102020204" pitchFamily="34" charset="0"/>
              </a:rPr>
              <a:t>который</a:t>
            </a:r>
            <a:r>
              <a:rPr lang="en-US" sz="3600" dirty="0">
                <a:solidFill>
                  <a:srgbClr val="000000"/>
                </a:solidFill>
                <a:latin typeface="Arial Black" panose="020B0A040201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 Black" panose="020B0A04020102020204" pitchFamily="34" charset="0"/>
              </a:rPr>
              <a:t>работает</a:t>
            </a:r>
            <a:r>
              <a:rPr lang="en-US" sz="3600" dirty="0">
                <a:solidFill>
                  <a:srgbClr val="000000"/>
                </a:solidFill>
                <a:latin typeface="Arial Black" panose="020B0A040201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 Black" panose="020B0A04020102020204" pitchFamily="34" charset="0"/>
              </a:rPr>
              <a:t>на</a:t>
            </a:r>
            <a:r>
              <a:rPr lang="en-US" sz="3600" dirty="0">
                <a:solidFill>
                  <a:srgbClr val="000000"/>
                </a:solidFill>
                <a:latin typeface="Arial Black" panose="020B0A040201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 Black" panose="020B0A04020102020204" pitchFamily="34" charset="0"/>
              </a:rPr>
              <a:t>компьютере</a:t>
            </a:r>
            <a:r>
              <a:rPr lang="en-US" sz="3600" dirty="0">
                <a:solidFill>
                  <a:srgbClr val="000000"/>
                </a:solidFill>
                <a:latin typeface="Arial Black" panose="020B0A04020102020204" pitchFamily="34" charset="0"/>
              </a:rPr>
              <a:t>.</a:t>
            </a:r>
          </a:p>
          <a:p>
            <a:pPr>
              <a:lnSpc>
                <a:spcPts val="3368"/>
              </a:lnSpc>
              <a:spcBef>
                <a:spcPct val="0"/>
              </a:spcBef>
            </a:pPr>
            <a:endParaRPr lang="en-US" sz="3600" dirty="0">
              <a:solidFill>
                <a:srgbClr val="000000"/>
              </a:solidFill>
              <a:latin typeface="Arial Black" panose="020B0A04020102020204" pitchFamily="34" charset="0"/>
            </a:endParaRPr>
          </a:p>
          <a:p>
            <a:pPr>
              <a:lnSpc>
                <a:spcPts val="3368"/>
              </a:lnSpc>
              <a:spcBef>
                <a:spcPct val="0"/>
              </a:spcBef>
            </a:pPr>
            <a:r>
              <a:rPr lang="en-US" sz="3600" dirty="0">
                <a:solidFill>
                  <a:srgbClr val="000000"/>
                </a:solidFill>
                <a:latin typeface="Arial Black" panose="020B0A04020102020204" pitchFamily="34" charset="0"/>
              </a:rPr>
              <a:t>2.Разработчик </a:t>
            </a:r>
            <a:r>
              <a:rPr lang="en-US" sz="3600" dirty="0" err="1">
                <a:solidFill>
                  <a:srgbClr val="000000"/>
                </a:solidFill>
                <a:latin typeface="Arial Black" panose="020B0A04020102020204" pitchFamily="34" charset="0"/>
              </a:rPr>
              <a:t>программ</a:t>
            </a:r>
            <a:r>
              <a:rPr lang="en-US" sz="3600" dirty="0">
                <a:solidFill>
                  <a:srgbClr val="000000"/>
                </a:solidFill>
                <a:latin typeface="Arial Black" panose="020B0A04020102020204" pitchFamily="34" charset="0"/>
              </a:rPr>
              <a:t>.</a:t>
            </a:r>
          </a:p>
          <a:p>
            <a:pPr>
              <a:lnSpc>
                <a:spcPts val="3368"/>
              </a:lnSpc>
              <a:spcBef>
                <a:spcPct val="0"/>
              </a:spcBef>
            </a:pPr>
            <a:endParaRPr lang="en-US" sz="3600" dirty="0">
              <a:solidFill>
                <a:srgbClr val="000000"/>
              </a:solidFill>
              <a:latin typeface="Arial Black" panose="020B0A04020102020204" pitchFamily="34" charset="0"/>
            </a:endParaRPr>
          </a:p>
          <a:p>
            <a:pPr>
              <a:lnSpc>
                <a:spcPts val="3368"/>
              </a:lnSpc>
              <a:spcBef>
                <a:spcPct val="0"/>
              </a:spcBef>
            </a:pPr>
            <a:r>
              <a:rPr lang="en-US" sz="3600" dirty="0">
                <a:solidFill>
                  <a:srgbClr val="FF1616"/>
                </a:solidFill>
                <a:latin typeface="Arial Black" panose="020B0A04020102020204" pitchFamily="34" charset="0"/>
              </a:rPr>
              <a:t>3.Разработчик </a:t>
            </a:r>
            <a:r>
              <a:rPr lang="en-US" sz="3600" dirty="0" err="1">
                <a:solidFill>
                  <a:srgbClr val="FF1616"/>
                </a:solidFill>
                <a:latin typeface="Arial Black" panose="020B0A04020102020204" pitchFamily="34" charset="0"/>
              </a:rPr>
              <a:t>проектов</a:t>
            </a:r>
            <a:r>
              <a:rPr lang="en-US" sz="3600" dirty="0">
                <a:solidFill>
                  <a:srgbClr val="FF1616"/>
                </a:solidFill>
                <a:latin typeface="Arial Black" panose="020B0A04020102020204" pitchFamily="34" charset="0"/>
              </a:rPr>
              <a:t> </a:t>
            </a:r>
            <a:r>
              <a:rPr lang="en-US" sz="3600" dirty="0" err="1">
                <a:solidFill>
                  <a:srgbClr val="FF1616"/>
                </a:solidFill>
                <a:latin typeface="Arial Black" panose="020B0A04020102020204" pitchFamily="34" charset="0"/>
              </a:rPr>
              <a:t>сайтов</a:t>
            </a:r>
            <a:r>
              <a:rPr lang="en-US" sz="3600" dirty="0">
                <a:solidFill>
                  <a:srgbClr val="FF1616"/>
                </a:solidFill>
                <a:latin typeface="Arial Black" panose="020B0A04020102020204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92DA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5400000">
            <a:off x="12969064" y="4968064"/>
            <a:ext cx="6734648" cy="3903225"/>
          </a:xfrm>
          <a:prstGeom prst="rect">
            <a:avLst/>
          </a:prstGeom>
          <a:solidFill>
            <a:srgbClr val="D09AFF"/>
          </a:solidFill>
        </p:spPr>
      </p:sp>
      <p:sp>
        <p:nvSpPr>
          <p:cNvPr id="3" name="AutoShape 3"/>
          <p:cNvSpPr/>
          <p:nvPr/>
        </p:nvSpPr>
        <p:spPr>
          <a:xfrm>
            <a:off x="14384775" y="0"/>
            <a:ext cx="3903225" cy="3552352"/>
          </a:xfrm>
          <a:prstGeom prst="rect">
            <a:avLst/>
          </a:prstGeom>
          <a:solidFill>
            <a:srgbClr val="BEF620"/>
          </a:solidFill>
        </p:spPr>
      </p:sp>
      <p:grpSp>
        <p:nvGrpSpPr>
          <p:cNvPr id="4" name="Group 4"/>
          <p:cNvGrpSpPr/>
          <p:nvPr/>
        </p:nvGrpSpPr>
        <p:grpSpPr>
          <a:xfrm>
            <a:off x="838187" y="1192489"/>
            <a:ext cx="4312525" cy="583687"/>
            <a:chOff x="0" y="0"/>
            <a:chExt cx="3171553" cy="429260"/>
          </a:xfrm>
        </p:grpSpPr>
        <p:sp>
          <p:nvSpPr>
            <p:cNvPr id="5" name="Freeform 5"/>
            <p:cNvSpPr/>
            <p:nvPr/>
          </p:nvSpPr>
          <p:spPr>
            <a:xfrm>
              <a:off x="0" y="-5080"/>
              <a:ext cx="3171553" cy="434340"/>
            </a:xfrm>
            <a:custGeom>
              <a:avLst/>
              <a:gdLst/>
              <a:ahLst/>
              <a:cxnLst/>
              <a:rect l="l" t="t" r="r" b="b"/>
              <a:pathLst>
                <a:path w="3171553" h="434340">
                  <a:moveTo>
                    <a:pt x="3153773" y="187960"/>
                  </a:moveTo>
                  <a:lnTo>
                    <a:pt x="2892153" y="11430"/>
                  </a:lnTo>
                  <a:cubicBezTo>
                    <a:pt x="2874373" y="0"/>
                    <a:pt x="2851513" y="3810"/>
                    <a:pt x="2838813" y="21590"/>
                  </a:cubicBezTo>
                  <a:cubicBezTo>
                    <a:pt x="2827383" y="39370"/>
                    <a:pt x="2831193" y="62230"/>
                    <a:pt x="2848973" y="74930"/>
                  </a:cubicBezTo>
                  <a:lnTo>
                    <a:pt x="3007723" y="181610"/>
                  </a:lnTo>
                  <a:lnTo>
                    <a:pt x="0" y="181610"/>
                  </a:lnTo>
                  <a:lnTo>
                    <a:pt x="0" y="257810"/>
                  </a:lnTo>
                  <a:lnTo>
                    <a:pt x="3007723" y="257810"/>
                  </a:lnTo>
                  <a:lnTo>
                    <a:pt x="2848973" y="364490"/>
                  </a:lnTo>
                  <a:cubicBezTo>
                    <a:pt x="2831193" y="375920"/>
                    <a:pt x="2827383" y="400050"/>
                    <a:pt x="2838813" y="417830"/>
                  </a:cubicBezTo>
                  <a:cubicBezTo>
                    <a:pt x="2846433" y="429260"/>
                    <a:pt x="2857863" y="434340"/>
                    <a:pt x="2870563" y="434340"/>
                  </a:cubicBezTo>
                  <a:cubicBezTo>
                    <a:pt x="2878183" y="434340"/>
                    <a:pt x="2885803" y="431800"/>
                    <a:pt x="2892153" y="427990"/>
                  </a:cubicBezTo>
                  <a:lnTo>
                    <a:pt x="3155043" y="251460"/>
                  </a:lnTo>
                  <a:cubicBezTo>
                    <a:pt x="3165203" y="243840"/>
                    <a:pt x="3171553" y="232410"/>
                    <a:pt x="3171553" y="219710"/>
                  </a:cubicBezTo>
                  <a:cubicBezTo>
                    <a:pt x="3171553" y="207010"/>
                    <a:pt x="3165203" y="195580"/>
                    <a:pt x="3153773" y="187960"/>
                  </a:cubicBezTo>
                  <a:close/>
                </a:path>
              </a:pathLst>
            </a:custGeom>
            <a:solidFill>
              <a:srgbClr val="BEF620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493710" y="3003086"/>
            <a:ext cx="14160112" cy="4459245"/>
            <a:chOff x="0" y="0"/>
            <a:chExt cx="18880150" cy="5104065"/>
          </a:xfrm>
        </p:grpSpPr>
        <p:grpSp>
          <p:nvGrpSpPr>
            <p:cNvPr id="7" name="Group 7"/>
            <p:cNvGrpSpPr/>
            <p:nvPr/>
          </p:nvGrpSpPr>
          <p:grpSpPr>
            <a:xfrm>
              <a:off x="0" y="0"/>
              <a:ext cx="18880150" cy="4951527"/>
              <a:chOff x="0" y="0"/>
              <a:chExt cx="2133908" cy="52070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2133908" cy="559641"/>
              </a:xfrm>
              <a:custGeom>
                <a:avLst/>
                <a:gdLst/>
                <a:ahLst/>
                <a:cxnLst/>
                <a:rect l="l" t="t" r="r" b="b"/>
                <a:pathLst>
                  <a:path w="2133908" h="559641">
                    <a:moveTo>
                      <a:pt x="1873558" y="559641"/>
                    </a:moveTo>
                    <a:lnTo>
                      <a:pt x="260350" y="559641"/>
                    </a:lnTo>
                    <a:cubicBezTo>
                      <a:pt x="116586" y="559641"/>
                      <a:pt x="0" y="434336"/>
                      <a:pt x="0" y="279820"/>
                    </a:cubicBezTo>
                    <a:lnTo>
                      <a:pt x="0" y="279820"/>
                    </a:lnTo>
                    <a:cubicBezTo>
                      <a:pt x="0" y="125305"/>
                      <a:pt x="116586" y="0"/>
                      <a:pt x="260350" y="0"/>
                    </a:cubicBezTo>
                    <a:lnTo>
                      <a:pt x="1873558" y="0"/>
                    </a:lnTo>
                    <a:cubicBezTo>
                      <a:pt x="2017322" y="0"/>
                      <a:pt x="2133908" y="125305"/>
                      <a:pt x="2133908" y="279820"/>
                    </a:cubicBezTo>
                    <a:lnTo>
                      <a:pt x="2133908" y="279820"/>
                    </a:lnTo>
                    <a:cubicBezTo>
                      <a:pt x="2133908" y="434336"/>
                      <a:pt x="2017322" y="559641"/>
                      <a:pt x="1873558" y="559641"/>
                    </a:cubicBezTo>
                    <a:close/>
                  </a:path>
                </a:pathLst>
              </a:custGeom>
              <a:solidFill>
                <a:srgbClr val="FFF9F0"/>
              </a:solidFill>
            </p:spPr>
          </p:sp>
        </p:grpSp>
        <p:sp>
          <p:nvSpPr>
            <p:cNvPr id="9" name="TextBox 9"/>
            <p:cNvSpPr txBox="1"/>
            <p:nvPr/>
          </p:nvSpPr>
          <p:spPr>
            <a:xfrm>
              <a:off x="1666905" y="323012"/>
              <a:ext cx="16237598" cy="47810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06"/>
                </a:lnSpc>
              </a:pPr>
              <a:r>
                <a:rPr lang="en-US" sz="4000" b="1" dirty="0" err="1">
                  <a:solidFill>
                    <a:srgbClr val="010101"/>
                  </a:solidFill>
                </a:rPr>
                <a:t>Чтобы</a:t>
              </a:r>
              <a:r>
                <a:rPr lang="en-US" sz="4000" b="1" dirty="0">
                  <a:solidFill>
                    <a:srgbClr val="010101"/>
                  </a:solidFill>
                </a:rPr>
                <a:t> </a:t>
              </a:r>
              <a:r>
                <a:rPr lang="en-US" sz="4000" b="1" dirty="0" err="1">
                  <a:solidFill>
                    <a:srgbClr val="010101"/>
                  </a:solidFill>
                </a:rPr>
                <a:t>правильно</a:t>
              </a:r>
              <a:r>
                <a:rPr lang="en-US" sz="4000" b="1" dirty="0">
                  <a:solidFill>
                    <a:srgbClr val="010101"/>
                  </a:solidFill>
                </a:rPr>
                <a:t> </a:t>
              </a:r>
              <a:r>
                <a:rPr lang="en-US" sz="4000" b="1" dirty="0" err="1">
                  <a:solidFill>
                    <a:srgbClr val="010101"/>
                  </a:solidFill>
                </a:rPr>
                <a:t>выбрать</a:t>
              </a:r>
              <a:r>
                <a:rPr lang="en-US" sz="4000" b="1" dirty="0">
                  <a:solidFill>
                    <a:srgbClr val="010101"/>
                  </a:solidFill>
                </a:rPr>
                <a:t> </a:t>
              </a:r>
              <a:r>
                <a:rPr lang="en-US" sz="4000" b="1" dirty="0" err="1">
                  <a:solidFill>
                    <a:srgbClr val="010101"/>
                  </a:solidFill>
                </a:rPr>
                <a:t>профессию</a:t>
              </a:r>
              <a:r>
                <a:rPr lang="en-US" sz="4000" b="1" dirty="0">
                  <a:solidFill>
                    <a:srgbClr val="010101"/>
                  </a:solidFill>
                </a:rPr>
                <a:t>, </a:t>
              </a:r>
              <a:r>
                <a:rPr lang="en-US" sz="4000" b="1" dirty="0" err="1">
                  <a:solidFill>
                    <a:srgbClr val="010101"/>
                  </a:solidFill>
                </a:rPr>
                <a:t>необходимо</a:t>
              </a:r>
              <a:r>
                <a:rPr lang="en-US" sz="4000" b="1" dirty="0">
                  <a:solidFill>
                    <a:srgbClr val="010101"/>
                  </a:solidFill>
                </a:rPr>
                <a:t> </a:t>
              </a:r>
              <a:r>
                <a:rPr lang="en-US" sz="4000" b="1" dirty="0" err="1">
                  <a:solidFill>
                    <a:srgbClr val="010101"/>
                  </a:solidFill>
                </a:rPr>
                <a:t>знать</a:t>
              </a:r>
              <a:r>
                <a:rPr lang="en-US" sz="4000" b="1" dirty="0">
                  <a:solidFill>
                    <a:srgbClr val="010101"/>
                  </a:solidFill>
                </a:rPr>
                <a:t> о </a:t>
              </a:r>
              <a:r>
                <a:rPr lang="en-US" sz="4000" b="1" dirty="0" err="1">
                  <a:solidFill>
                    <a:srgbClr val="010101"/>
                  </a:solidFill>
                </a:rPr>
                <a:t>ней</a:t>
              </a:r>
              <a:r>
                <a:rPr lang="en-US" sz="4000" b="1" dirty="0">
                  <a:solidFill>
                    <a:srgbClr val="010101"/>
                  </a:solidFill>
                </a:rPr>
                <a:t> </a:t>
              </a:r>
              <a:r>
                <a:rPr lang="en-US" sz="4000" b="1" dirty="0" err="1">
                  <a:solidFill>
                    <a:srgbClr val="010101"/>
                  </a:solidFill>
                </a:rPr>
                <a:t>как</a:t>
              </a:r>
              <a:r>
                <a:rPr lang="en-US" sz="4000" b="1" dirty="0">
                  <a:solidFill>
                    <a:srgbClr val="010101"/>
                  </a:solidFill>
                </a:rPr>
                <a:t> </a:t>
              </a:r>
              <a:r>
                <a:rPr lang="en-US" sz="4000" b="1" dirty="0" err="1">
                  <a:solidFill>
                    <a:srgbClr val="010101"/>
                  </a:solidFill>
                </a:rPr>
                <a:t>можно</a:t>
              </a:r>
              <a:r>
                <a:rPr lang="en-US" sz="4000" b="1" dirty="0">
                  <a:solidFill>
                    <a:srgbClr val="010101"/>
                  </a:solidFill>
                </a:rPr>
                <a:t> </a:t>
              </a:r>
              <a:r>
                <a:rPr lang="en-US" sz="4000" b="1" dirty="0" err="1">
                  <a:solidFill>
                    <a:srgbClr val="010101"/>
                  </a:solidFill>
                </a:rPr>
                <a:t>больше</a:t>
              </a:r>
              <a:r>
                <a:rPr lang="en-US" sz="4000" b="1" dirty="0">
                  <a:solidFill>
                    <a:srgbClr val="010101"/>
                  </a:solidFill>
                </a:rPr>
                <a:t>.</a:t>
              </a:r>
            </a:p>
            <a:p>
              <a:pPr algn="ctr">
                <a:lnSpc>
                  <a:spcPts val="3306"/>
                </a:lnSpc>
              </a:pPr>
              <a:r>
                <a:rPr lang="en-US" sz="4000" b="1" dirty="0" err="1">
                  <a:solidFill>
                    <a:srgbClr val="010101"/>
                  </a:solidFill>
                </a:rPr>
                <a:t>Вместе</a:t>
              </a:r>
              <a:r>
                <a:rPr lang="en-US" sz="4000" b="1" dirty="0">
                  <a:solidFill>
                    <a:srgbClr val="010101"/>
                  </a:solidFill>
                </a:rPr>
                <a:t> с </a:t>
              </a:r>
              <a:r>
                <a:rPr lang="en-US" sz="4000" b="1" dirty="0" err="1">
                  <a:solidFill>
                    <a:srgbClr val="010101"/>
                  </a:solidFill>
                </a:rPr>
                <a:t>новыми</a:t>
              </a:r>
              <a:r>
                <a:rPr lang="en-US" sz="4000" b="1" dirty="0">
                  <a:solidFill>
                    <a:srgbClr val="010101"/>
                  </a:solidFill>
                </a:rPr>
                <a:t> </a:t>
              </a:r>
              <a:r>
                <a:rPr lang="en-US" sz="4000" b="1" dirty="0" err="1">
                  <a:solidFill>
                    <a:srgbClr val="010101"/>
                  </a:solidFill>
                </a:rPr>
                <a:t>предметами</a:t>
              </a:r>
              <a:r>
                <a:rPr lang="en-US" sz="4000" b="1" dirty="0">
                  <a:solidFill>
                    <a:srgbClr val="010101"/>
                  </a:solidFill>
                </a:rPr>
                <a:t> и </a:t>
              </a:r>
              <a:r>
                <a:rPr lang="en-US" sz="4000" b="1" dirty="0" err="1">
                  <a:solidFill>
                    <a:srgbClr val="010101"/>
                  </a:solidFill>
                </a:rPr>
                <a:t>явлениями</a:t>
              </a:r>
              <a:r>
                <a:rPr lang="en-US" sz="4000" b="1" dirty="0">
                  <a:solidFill>
                    <a:srgbClr val="010101"/>
                  </a:solidFill>
                </a:rPr>
                <a:t> </a:t>
              </a:r>
              <a:r>
                <a:rPr lang="en-US" sz="4000" b="1" dirty="0" err="1">
                  <a:solidFill>
                    <a:srgbClr val="010101"/>
                  </a:solidFill>
                </a:rPr>
                <a:t>возникают</a:t>
              </a:r>
              <a:r>
                <a:rPr lang="en-US" sz="4000" b="1" dirty="0">
                  <a:solidFill>
                    <a:srgbClr val="010101"/>
                  </a:solidFill>
                </a:rPr>
                <a:t> </a:t>
              </a:r>
              <a:r>
                <a:rPr lang="en-US" sz="4000" b="1" dirty="0" err="1">
                  <a:solidFill>
                    <a:srgbClr val="010101"/>
                  </a:solidFill>
                </a:rPr>
                <a:t>новые</a:t>
              </a:r>
              <a:r>
                <a:rPr lang="en-US" sz="4000" b="1" dirty="0">
                  <a:solidFill>
                    <a:srgbClr val="010101"/>
                  </a:solidFill>
                </a:rPr>
                <a:t> </a:t>
              </a:r>
              <a:r>
                <a:rPr lang="en-US" sz="4000" b="1" dirty="0" err="1">
                  <a:solidFill>
                    <a:srgbClr val="010101"/>
                  </a:solidFill>
                </a:rPr>
                <a:t>профессии</a:t>
              </a:r>
              <a:r>
                <a:rPr lang="en-US" sz="4000" b="1" dirty="0">
                  <a:solidFill>
                    <a:srgbClr val="010101"/>
                  </a:solidFill>
                </a:rPr>
                <a:t>.</a:t>
              </a:r>
              <a:endParaRPr lang="ru-RU" sz="4000" b="1" dirty="0">
                <a:solidFill>
                  <a:srgbClr val="010101"/>
                </a:solidFill>
              </a:endParaRPr>
            </a:p>
            <a:p>
              <a:pPr algn="ctr">
                <a:lnSpc>
                  <a:spcPts val="3306"/>
                </a:lnSpc>
              </a:pPr>
              <a:r>
                <a:rPr lang="en-US" sz="4000" b="1">
                  <a:solidFill>
                    <a:srgbClr val="010101"/>
                  </a:solidFill>
                </a:rPr>
                <a:t> </a:t>
              </a:r>
              <a:endParaRPr lang="ru-RU" sz="4000" b="1" dirty="0">
                <a:solidFill>
                  <a:srgbClr val="010101"/>
                </a:solidFill>
              </a:endParaRPr>
            </a:p>
            <a:p>
              <a:pPr algn="ctr">
                <a:lnSpc>
                  <a:spcPts val="3306"/>
                </a:lnSpc>
              </a:pPr>
              <a:r>
                <a:rPr lang="en-US" sz="4000" b="1" dirty="0">
                  <a:solidFill>
                    <a:srgbClr val="010101"/>
                  </a:solidFill>
                </a:rPr>
                <a:t> </a:t>
              </a:r>
              <a:endParaRPr lang="ru-RU" sz="4000" b="1" dirty="0">
                <a:solidFill>
                  <a:srgbClr val="010101"/>
                </a:solidFill>
              </a:endParaRPr>
            </a:p>
            <a:p>
              <a:pPr algn="ctr">
                <a:lnSpc>
                  <a:spcPts val="3306"/>
                </a:lnSpc>
              </a:pPr>
              <a:r>
                <a:rPr lang="en-US" sz="4000" b="1" dirty="0" err="1">
                  <a:solidFill>
                    <a:srgbClr val="010101"/>
                  </a:solidFill>
                </a:rPr>
                <a:t>Что</a:t>
              </a:r>
              <a:r>
                <a:rPr lang="en-US" sz="4000" b="1" dirty="0">
                  <a:solidFill>
                    <a:srgbClr val="010101"/>
                  </a:solidFill>
                </a:rPr>
                <a:t> </a:t>
              </a:r>
              <a:r>
                <a:rPr lang="en-US" sz="4000" b="1" dirty="0" err="1">
                  <a:solidFill>
                    <a:srgbClr val="010101"/>
                  </a:solidFill>
                </a:rPr>
                <a:t>это</a:t>
              </a:r>
              <a:r>
                <a:rPr lang="en-US" sz="4000" b="1" dirty="0">
                  <a:solidFill>
                    <a:srgbClr val="010101"/>
                  </a:solidFill>
                </a:rPr>
                <a:t> </a:t>
              </a:r>
              <a:r>
                <a:rPr lang="en-US" sz="4000" b="1" dirty="0" err="1">
                  <a:solidFill>
                    <a:srgbClr val="010101"/>
                  </a:solidFill>
                </a:rPr>
                <a:t>за</a:t>
              </a:r>
              <a:r>
                <a:rPr lang="en-US" sz="4000" b="1" dirty="0">
                  <a:solidFill>
                    <a:srgbClr val="010101"/>
                  </a:solidFill>
                </a:rPr>
                <a:t> </a:t>
              </a:r>
              <a:r>
                <a:rPr lang="en-US" sz="4000" b="1" dirty="0" err="1">
                  <a:solidFill>
                    <a:srgbClr val="010101"/>
                  </a:solidFill>
                </a:rPr>
                <a:t>профессии</a:t>
              </a:r>
              <a:r>
                <a:rPr lang="en-US" sz="4000" b="1" dirty="0">
                  <a:solidFill>
                    <a:srgbClr val="010101"/>
                  </a:solidFill>
                </a:rPr>
                <a:t>? </a:t>
              </a:r>
              <a:endParaRPr lang="ru-RU" sz="4000" b="1" dirty="0">
                <a:solidFill>
                  <a:srgbClr val="010101"/>
                </a:solidFill>
              </a:endParaRPr>
            </a:p>
            <a:p>
              <a:pPr algn="ctr">
                <a:lnSpc>
                  <a:spcPts val="3306"/>
                </a:lnSpc>
              </a:pPr>
              <a:r>
                <a:rPr lang="en-US" sz="4000" b="1" dirty="0" err="1">
                  <a:solidFill>
                    <a:srgbClr val="010101"/>
                  </a:solidFill>
                </a:rPr>
                <a:t>Найдите</a:t>
              </a:r>
              <a:r>
                <a:rPr lang="en-US" sz="4000" b="1" dirty="0">
                  <a:solidFill>
                    <a:srgbClr val="010101"/>
                  </a:solidFill>
                </a:rPr>
                <a:t> </a:t>
              </a:r>
              <a:r>
                <a:rPr lang="en-US" sz="4000" b="1" dirty="0" err="1">
                  <a:solidFill>
                    <a:srgbClr val="010101"/>
                  </a:solidFill>
                </a:rPr>
                <a:t>правильный</a:t>
              </a:r>
              <a:r>
                <a:rPr lang="en-US" sz="4000" b="1" dirty="0">
                  <a:solidFill>
                    <a:srgbClr val="010101"/>
                  </a:solidFill>
                </a:rPr>
                <a:t> </a:t>
              </a:r>
              <a:r>
                <a:rPr lang="en-US" sz="4000" b="1" dirty="0" err="1">
                  <a:solidFill>
                    <a:srgbClr val="010101"/>
                  </a:solidFill>
                </a:rPr>
                <a:t>ответ</a:t>
              </a:r>
              <a:r>
                <a:rPr lang="en-US" sz="4000" b="1" dirty="0">
                  <a:solidFill>
                    <a:srgbClr val="010101"/>
                  </a:solidFill>
                </a:rPr>
                <a:t>. </a:t>
              </a:r>
              <a:r>
                <a:rPr lang="en-US" sz="4000" b="1" dirty="0" err="1">
                  <a:solidFill>
                    <a:srgbClr val="010101"/>
                  </a:solidFill>
                </a:rPr>
                <a:t>На</a:t>
              </a:r>
              <a:r>
                <a:rPr lang="en-US" sz="4000" b="1" dirty="0">
                  <a:solidFill>
                    <a:srgbClr val="010101"/>
                  </a:solidFill>
                </a:rPr>
                <a:t> </a:t>
              </a:r>
              <a:r>
                <a:rPr lang="en-US" sz="4000" b="1" dirty="0" err="1">
                  <a:solidFill>
                    <a:srgbClr val="010101"/>
                  </a:solidFill>
                </a:rPr>
                <a:t>размышление</a:t>
              </a:r>
              <a:r>
                <a:rPr lang="en-US" sz="4000" b="1" dirty="0">
                  <a:solidFill>
                    <a:srgbClr val="010101"/>
                  </a:solidFill>
                </a:rPr>
                <a:t> 30 </a:t>
              </a:r>
              <a:r>
                <a:rPr lang="en-US" sz="4000" b="1" dirty="0" err="1">
                  <a:solidFill>
                    <a:srgbClr val="010101"/>
                  </a:solidFill>
                </a:rPr>
                <a:t>секунд</a:t>
              </a:r>
              <a:r>
                <a:rPr lang="en-US" sz="4000" b="1" dirty="0">
                  <a:solidFill>
                    <a:srgbClr val="010101"/>
                  </a:solidFill>
                </a:rPr>
                <a:t>, 1 </a:t>
              </a:r>
              <a:r>
                <a:rPr lang="en-US" sz="4000" b="1" dirty="0" err="1">
                  <a:solidFill>
                    <a:srgbClr val="010101"/>
                  </a:solidFill>
                </a:rPr>
                <a:t>балл</a:t>
              </a:r>
              <a:r>
                <a:rPr lang="en-US" sz="4000" b="1" dirty="0">
                  <a:solidFill>
                    <a:srgbClr val="010101"/>
                  </a:solidFill>
                </a:rPr>
                <a:t> </a:t>
              </a:r>
              <a:r>
                <a:rPr lang="en-US" sz="4000" b="1" dirty="0" err="1">
                  <a:solidFill>
                    <a:srgbClr val="010101"/>
                  </a:solidFill>
                </a:rPr>
                <a:t>за</a:t>
              </a:r>
              <a:r>
                <a:rPr lang="en-US" sz="4000" b="1" dirty="0">
                  <a:solidFill>
                    <a:srgbClr val="010101"/>
                  </a:solidFill>
                </a:rPr>
                <a:t> </a:t>
              </a:r>
              <a:r>
                <a:rPr lang="en-US" sz="4000" b="1" dirty="0" err="1">
                  <a:solidFill>
                    <a:srgbClr val="010101"/>
                  </a:solidFill>
                </a:rPr>
                <a:t>каждое</a:t>
              </a:r>
              <a:r>
                <a:rPr lang="en-US" sz="4000" b="1" dirty="0">
                  <a:solidFill>
                    <a:srgbClr val="010101"/>
                  </a:solidFill>
                </a:rPr>
                <a:t> </a:t>
              </a:r>
              <a:r>
                <a:rPr lang="en-US" sz="4000" b="1" dirty="0" err="1">
                  <a:solidFill>
                    <a:srgbClr val="010101"/>
                  </a:solidFill>
                </a:rPr>
                <a:t>совпадение</a:t>
              </a:r>
              <a:r>
                <a:rPr lang="en-US" sz="4000" b="1" dirty="0">
                  <a:solidFill>
                    <a:srgbClr val="010101"/>
                  </a:solidFill>
                </a:rPr>
                <a:t>.</a:t>
              </a:r>
            </a:p>
            <a:p>
              <a:pPr>
                <a:lnSpc>
                  <a:spcPts val="3021"/>
                </a:lnSpc>
                <a:spcBef>
                  <a:spcPct val="0"/>
                </a:spcBef>
              </a:pPr>
              <a:endParaRPr lang="en-US" sz="2362" b="1" dirty="0">
                <a:solidFill>
                  <a:srgbClr val="010101"/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10" name="TextBox 10"/>
          <p:cNvSpPr txBox="1"/>
          <p:nvPr/>
        </p:nvSpPr>
        <p:spPr>
          <a:xfrm rot="-5400000">
            <a:off x="13731489" y="5984878"/>
            <a:ext cx="5045704" cy="15011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214"/>
              </a:lnSpc>
              <a:spcBef>
                <a:spcPct val="0"/>
              </a:spcBef>
            </a:pPr>
            <a:r>
              <a:rPr lang="en-US" sz="8724" dirty="0">
                <a:solidFill>
                  <a:srgbClr val="FFF9F0"/>
                </a:solidFill>
                <a:latin typeface="Rubik Mono"/>
              </a:rPr>
              <a:t>СТАРТ</a:t>
            </a: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116410" y="549266"/>
            <a:ext cx="2453820" cy="245382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3144340" y="2352047"/>
            <a:ext cx="1254300" cy="121553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9230680" y="6870980"/>
            <a:ext cx="1254300" cy="1215531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92DA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6628205" y="3577202"/>
            <a:ext cx="11659795" cy="4172839"/>
          </a:xfrm>
          <a:prstGeom prst="rect">
            <a:avLst/>
          </a:prstGeom>
          <a:solidFill>
            <a:srgbClr val="FFF9F0"/>
          </a:solidFill>
        </p:spPr>
      </p:sp>
      <p:sp>
        <p:nvSpPr>
          <p:cNvPr id="3" name="AutoShape 3"/>
          <p:cNvSpPr/>
          <p:nvPr/>
        </p:nvSpPr>
        <p:spPr>
          <a:xfrm>
            <a:off x="0" y="4262406"/>
            <a:ext cx="6628205" cy="2083771"/>
          </a:xfrm>
          <a:prstGeom prst="rect">
            <a:avLst/>
          </a:prstGeom>
          <a:solidFill>
            <a:srgbClr val="D09AFF"/>
          </a:solidFill>
        </p:spPr>
      </p:sp>
      <p:sp>
        <p:nvSpPr>
          <p:cNvPr id="4" name="TextBox 4"/>
          <p:cNvSpPr txBox="1"/>
          <p:nvPr/>
        </p:nvSpPr>
        <p:spPr>
          <a:xfrm>
            <a:off x="921505" y="7135470"/>
            <a:ext cx="4501950" cy="779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40"/>
              </a:lnSpc>
            </a:pPr>
            <a:r>
              <a:rPr lang="en-US" sz="4800">
                <a:solidFill>
                  <a:srgbClr val="492DA8"/>
                </a:solidFill>
                <a:latin typeface="Rubik Mono"/>
              </a:rPr>
              <a:t>Игрок 2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121432" y="4853073"/>
            <a:ext cx="6827145" cy="930149"/>
            <a:chOff x="0" y="0"/>
            <a:chExt cx="9102860" cy="1240199"/>
          </a:xfrm>
        </p:grpSpPr>
        <p:grpSp>
          <p:nvGrpSpPr>
            <p:cNvPr id="6" name="Group 6"/>
            <p:cNvGrpSpPr/>
            <p:nvPr/>
          </p:nvGrpSpPr>
          <p:grpSpPr>
            <a:xfrm>
              <a:off x="0" y="0"/>
              <a:ext cx="9102860" cy="1240199"/>
              <a:chOff x="0" y="0"/>
              <a:chExt cx="3802012" cy="5207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3802012" cy="517997"/>
              </a:xfrm>
              <a:custGeom>
                <a:avLst/>
                <a:gdLst/>
                <a:ahLst/>
                <a:cxnLst/>
                <a:rect l="l" t="t" r="r" b="b"/>
                <a:pathLst>
                  <a:path w="3802012" h="517997">
                    <a:moveTo>
                      <a:pt x="3541662" y="517997"/>
                    </a:moveTo>
                    <a:lnTo>
                      <a:pt x="260350" y="517997"/>
                    </a:lnTo>
                    <a:cubicBezTo>
                      <a:pt x="116586" y="517997"/>
                      <a:pt x="0" y="402016"/>
                      <a:pt x="0" y="258998"/>
                    </a:cubicBezTo>
                    <a:lnTo>
                      <a:pt x="0" y="258998"/>
                    </a:lnTo>
                    <a:cubicBezTo>
                      <a:pt x="0" y="115981"/>
                      <a:pt x="116586" y="0"/>
                      <a:pt x="260350" y="0"/>
                    </a:cubicBezTo>
                    <a:lnTo>
                      <a:pt x="3541662" y="0"/>
                    </a:lnTo>
                    <a:cubicBezTo>
                      <a:pt x="3685426" y="0"/>
                      <a:pt x="3802012" y="115981"/>
                      <a:pt x="3802012" y="258998"/>
                    </a:cubicBezTo>
                    <a:lnTo>
                      <a:pt x="3802012" y="258998"/>
                    </a:lnTo>
                    <a:cubicBezTo>
                      <a:pt x="3802012" y="402016"/>
                      <a:pt x="3685426" y="517997"/>
                      <a:pt x="3541662" y="517997"/>
                    </a:cubicBezTo>
                    <a:close/>
                  </a:path>
                </a:pathLst>
              </a:custGeom>
              <a:solidFill>
                <a:srgbClr val="FFF9F0"/>
              </a:solidFill>
            </p:spPr>
          </p:sp>
        </p:grpSp>
        <p:sp>
          <p:nvSpPr>
            <p:cNvPr id="8" name="TextBox 8"/>
            <p:cNvSpPr txBox="1"/>
            <p:nvPr/>
          </p:nvSpPr>
          <p:spPr>
            <a:xfrm>
              <a:off x="476607" y="4255"/>
              <a:ext cx="8149649" cy="11544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182"/>
                </a:lnSpc>
                <a:spcBef>
                  <a:spcPct val="0"/>
                </a:spcBef>
              </a:pPr>
              <a:r>
                <a:rPr lang="en-US" sz="5130" dirty="0">
                  <a:solidFill>
                    <a:srgbClr val="010101"/>
                  </a:solidFill>
                  <a:latin typeface="Arial Black" panose="020B0A04020102020204" pitchFamily="34" charset="0"/>
                </a:rPr>
                <a:t>ЛОГИСТ</a:t>
              </a:r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7767114" y="3036530"/>
            <a:ext cx="10675860" cy="41549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42"/>
              </a:lnSpc>
              <a:spcBef>
                <a:spcPct val="0"/>
              </a:spcBef>
            </a:pPr>
            <a:endParaRPr dirty="0"/>
          </a:p>
          <a:p>
            <a:pPr algn="ctr">
              <a:lnSpc>
                <a:spcPts val="3642"/>
              </a:lnSpc>
              <a:spcBef>
                <a:spcPct val="0"/>
              </a:spcBef>
            </a:pPr>
            <a:endParaRPr dirty="0"/>
          </a:p>
          <a:p>
            <a:pPr>
              <a:lnSpc>
                <a:spcPts val="3642"/>
              </a:lnSpc>
              <a:spcBef>
                <a:spcPct val="0"/>
              </a:spcBef>
            </a:pPr>
            <a:r>
              <a:rPr lang="en-US" sz="3600" dirty="0">
                <a:solidFill>
                  <a:srgbClr val="000000"/>
                </a:solidFill>
                <a:latin typeface="Arial Black" panose="020B0A04020102020204" pitchFamily="34" charset="0"/>
              </a:rPr>
              <a:t>1.Специалист, </a:t>
            </a:r>
            <a:r>
              <a:rPr lang="en-US" sz="3600" dirty="0" err="1">
                <a:solidFill>
                  <a:srgbClr val="000000"/>
                </a:solidFill>
                <a:latin typeface="Arial Black" panose="020B0A04020102020204" pitchFamily="34" charset="0"/>
              </a:rPr>
              <a:t>занимающийся</a:t>
            </a:r>
            <a:r>
              <a:rPr lang="en-US" sz="3600" dirty="0">
                <a:solidFill>
                  <a:srgbClr val="000000"/>
                </a:solidFill>
                <a:latin typeface="Arial Black" panose="020B0A040201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 Black" panose="020B0A04020102020204" pitchFamily="34" charset="0"/>
              </a:rPr>
              <a:t>логикой</a:t>
            </a:r>
            <a:r>
              <a:rPr lang="en-US" sz="3600" dirty="0">
                <a:solidFill>
                  <a:srgbClr val="000000"/>
                </a:solidFill>
                <a:latin typeface="Arial Black" panose="020B0A04020102020204" pitchFamily="34" charset="0"/>
              </a:rPr>
              <a:t>.</a:t>
            </a:r>
          </a:p>
          <a:p>
            <a:pPr>
              <a:lnSpc>
                <a:spcPts val="3642"/>
              </a:lnSpc>
              <a:spcBef>
                <a:spcPct val="0"/>
              </a:spcBef>
            </a:pPr>
            <a:endParaRPr lang="en-US" sz="3600" dirty="0">
              <a:solidFill>
                <a:srgbClr val="000000"/>
              </a:solidFill>
              <a:latin typeface="Arial Black" panose="020B0A04020102020204" pitchFamily="34" charset="0"/>
            </a:endParaRPr>
          </a:p>
          <a:p>
            <a:pPr>
              <a:lnSpc>
                <a:spcPts val="3642"/>
              </a:lnSpc>
              <a:spcBef>
                <a:spcPct val="0"/>
              </a:spcBef>
            </a:pPr>
            <a:r>
              <a:rPr lang="en-US" sz="3600" dirty="0">
                <a:solidFill>
                  <a:srgbClr val="FF1616"/>
                </a:solidFill>
                <a:latin typeface="Arial Black" panose="020B0A04020102020204" pitchFamily="34" charset="0"/>
              </a:rPr>
              <a:t>2.Специалист </a:t>
            </a:r>
            <a:r>
              <a:rPr lang="en-US" sz="3600" dirty="0" err="1">
                <a:solidFill>
                  <a:srgbClr val="FF1616"/>
                </a:solidFill>
                <a:latin typeface="Arial Black" panose="020B0A04020102020204" pitchFamily="34" charset="0"/>
              </a:rPr>
              <a:t>по</a:t>
            </a:r>
            <a:r>
              <a:rPr lang="en-US" sz="3600" dirty="0">
                <a:solidFill>
                  <a:srgbClr val="FF1616"/>
                </a:solidFill>
                <a:latin typeface="Arial Black" panose="020B0A04020102020204" pitchFamily="34" charset="0"/>
              </a:rPr>
              <a:t> </a:t>
            </a:r>
            <a:r>
              <a:rPr lang="en-US" sz="3600" dirty="0" err="1">
                <a:solidFill>
                  <a:srgbClr val="FF1616"/>
                </a:solidFill>
                <a:latin typeface="Arial Black" panose="020B0A04020102020204" pitchFamily="34" charset="0"/>
              </a:rPr>
              <a:t>организации</a:t>
            </a:r>
            <a:r>
              <a:rPr lang="en-US" sz="3600" dirty="0">
                <a:solidFill>
                  <a:srgbClr val="FF1616"/>
                </a:solidFill>
                <a:latin typeface="Arial Black" panose="020B0A04020102020204" pitchFamily="34" charset="0"/>
              </a:rPr>
              <a:t> </a:t>
            </a:r>
            <a:r>
              <a:rPr lang="en-US" sz="3600" dirty="0" err="1">
                <a:solidFill>
                  <a:srgbClr val="FF1616"/>
                </a:solidFill>
                <a:latin typeface="Arial Black" panose="020B0A04020102020204" pitchFamily="34" charset="0"/>
              </a:rPr>
              <a:t>транспортировки</a:t>
            </a:r>
            <a:r>
              <a:rPr lang="en-US" sz="3600" dirty="0">
                <a:solidFill>
                  <a:srgbClr val="FF1616"/>
                </a:solidFill>
                <a:latin typeface="Arial Black" panose="020B0A04020102020204" pitchFamily="34" charset="0"/>
              </a:rPr>
              <a:t> </a:t>
            </a:r>
            <a:r>
              <a:rPr lang="en-US" sz="3600" dirty="0" err="1">
                <a:solidFill>
                  <a:srgbClr val="FF1616"/>
                </a:solidFill>
                <a:latin typeface="Arial Black" panose="020B0A04020102020204" pitchFamily="34" charset="0"/>
              </a:rPr>
              <a:t>продукции</a:t>
            </a:r>
            <a:r>
              <a:rPr lang="en-US" sz="3600" dirty="0">
                <a:solidFill>
                  <a:srgbClr val="FF1616"/>
                </a:solidFill>
                <a:latin typeface="Arial Black" panose="020B0A04020102020204" pitchFamily="34" charset="0"/>
              </a:rPr>
              <a:t>.</a:t>
            </a:r>
          </a:p>
          <a:p>
            <a:pPr>
              <a:lnSpc>
                <a:spcPts val="3642"/>
              </a:lnSpc>
              <a:spcBef>
                <a:spcPct val="0"/>
              </a:spcBef>
            </a:pPr>
            <a:endParaRPr lang="en-US" sz="3600" dirty="0">
              <a:solidFill>
                <a:srgbClr val="FF1616"/>
              </a:solidFill>
              <a:latin typeface="Arial Black" panose="020B0A04020102020204" pitchFamily="34" charset="0"/>
            </a:endParaRPr>
          </a:p>
          <a:p>
            <a:pPr>
              <a:lnSpc>
                <a:spcPts val="3642"/>
              </a:lnSpc>
              <a:spcBef>
                <a:spcPct val="0"/>
              </a:spcBef>
            </a:pPr>
            <a:r>
              <a:rPr lang="en-US" sz="3600" dirty="0">
                <a:solidFill>
                  <a:srgbClr val="000000"/>
                </a:solidFill>
                <a:latin typeface="Arial Black" panose="020B0A04020102020204" pitchFamily="34" charset="0"/>
              </a:rPr>
              <a:t>3.Организатор </a:t>
            </a:r>
            <a:r>
              <a:rPr lang="en-US" sz="3600" dirty="0" err="1">
                <a:solidFill>
                  <a:srgbClr val="000000"/>
                </a:solidFill>
                <a:latin typeface="Arial Black" panose="020B0A04020102020204" pitchFamily="34" charset="0"/>
              </a:rPr>
              <a:t>конференций</a:t>
            </a:r>
            <a:r>
              <a:rPr lang="en-US" sz="3600" dirty="0">
                <a:solidFill>
                  <a:srgbClr val="000000"/>
                </a:solidFill>
                <a:latin typeface="Arial Black" panose="020B0A04020102020204" pitchFamily="34" charset="0"/>
              </a:rPr>
              <a:t> и </a:t>
            </a:r>
            <a:r>
              <a:rPr lang="en-US" sz="3600" dirty="0" err="1">
                <a:solidFill>
                  <a:srgbClr val="000000"/>
                </a:solidFill>
                <a:latin typeface="Arial Black" panose="020B0A04020102020204" pitchFamily="34" charset="0"/>
              </a:rPr>
              <a:t>научных</a:t>
            </a:r>
            <a:r>
              <a:rPr lang="en-US" sz="3600" dirty="0">
                <a:solidFill>
                  <a:srgbClr val="000000"/>
                </a:solidFill>
                <a:latin typeface="Arial Black" panose="020B0A040201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 Black" panose="020B0A04020102020204" pitchFamily="34" charset="0"/>
              </a:rPr>
              <a:t>саммитов</a:t>
            </a:r>
            <a:r>
              <a:rPr lang="en-US" sz="3600" dirty="0">
                <a:solidFill>
                  <a:srgbClr val="000000"/>
                </a:solidFill>
                <a:latin typeface="Arial Black" panose="020B0A04020102020204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92DA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6628205" y="3577202"/>
            <a:ext cx="11659795" cy="4172839"/>
          </a:xfrm>
          <a:prstGeom prst="rect">
            <a:avLst/>
          </a:prstGeom>
          <a:solidFill>
            <a:srgbClr val="FFF9F0"/>
          </a:solidFill>
        </p:spPr>
      </p:sp>
      <p:sp>
        <p:nvSpPr>
          <p:cNvPr id="3" name="AutoShape 3"/>
          <p:cNvSpPr/>
          <p:nvPr/>
        </p:nvSpPr>
        <p:spPr>
          <a:xfrm>
            <a:off x="0" y="4262406"/>
            <a:ext cx="6628205" cy="2083771"/>
          </a:xfrm>
          <a:prstGeom prst="rect">
            <a:avLst/>
          </a:prstGeom>
          <a:solidFill>
            <a:srgbClr val="D09AFF"/>
          </a:solidFill>
        </p:spPr>
      </p:sp>
      <p:sp>
        <p:nvSpPr>
          <p:cNvPr id="4" name="TextBox 4"/>
          <p:cNvSpPr txBox="1"/>
          <p:nvPr/>
        </p:nvSpPr>
        <p:spPr>
          <a:xfrm>
            <a:off x="921505" y="7135470"/>
            <a:ext cx="4501950" cy="779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40"/>
              </a:lnSpc>
            </a:pPr>
            <a:r>
              <a:rPr lang="en-US" sz="4800">
                <a:solidFill>
                  <a:srgbClr val="492DA8"/>
                </a:solidFill>
                <a:latin typeface="Rubik Mono"/>
              </a:rPr>
              <a:t>Игрок 2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0" y="4942249"/>
            <a:ext cx="6940408" cy="948294"/>
            <a:chOff x="0" y="-3619"/>
            <a:chExt cx="9253877" cy="1264393"/>
          </a:xfrm>
        </p:grpSpPr>
        <p:grpSp>
          <p:nvGrpSpPr>
            <p:cNvPr id="6" name="Group 6"/>
            <p:cNvGrpSpPr/>
            <p:nvPr/>
          </p:nvGrpSpPr>
          <p:grpSpPr>
            <a:xfrm>
              <a:off x="0" y="0"/>
              <a:ext cx="9253877" cy="1260774"/>
              <a:chOff x="0" y="0"/>
              <a:chExt cx="3802012" cy="5207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3802012" cy="517997"/>
              </a:xfrm>
              <a:custGeom>
                <a:avLst/>
                <a:gdLst/>
                <a:ahLst/>
                <a:cxnLst/>
                <a:rect l="l" t="t" r="r" b="b"/>
                <a:pathLst>
                  <a:path w="3802012" h="517997">
                    <a:moveTo>
                      <a:pt x="3541662" y="517997"/>
                    </a:moveTo>
                    <a:lnTo>
                      <a:pt x="260350" y="517997"/>
                    </a:lnTo>
                    <a:cubicBezTo>
                      <a:pt x="116586" y="517997"/>
                      <a:pt x="0" y="402016"/>
                      <a:pt x="0" y="258998"/>
                    </a:cubicBezTo>
                    <a:lnTo>
                      <a:pt x="0" y="258998"/>
                    </a:lnTo>
                    <a:cubicBezTo>
                      <a:pt x="0" y="115981"/>
                      <a:pt x="116586" y="0"/>
                      <a:pt x="260350" y="0"/>
                    </a:cubicBezTo>
                    <a:lnTo>
                      <a:pt x="3541662" y="0"/>
                    </a:lnTo>
                    <a:cubicBezTo>
                      <a:pt x="3685426" y="0"/>
                      <a:pt x="3802012" y="115981"/>
                      <a:pt x="3802012" y="258998"/>
                    </a:cubicBezTo>
                    <a:lnTo>
                      <a:pt x="3802012" y="258998"/>
                    </a:lnTo>
                    <a:cubicBezTo>
                      <a:pt x="3802012" y="402016"/>
                      <a:pt x="3685426" y="517997"/>
                      <a:pt x="3541662" y="517997"/>
                    </a:cubicBezTo>
                    <a:close/>
                  </a:path>
                </a:pathLst>
              </a:custGeom>
              <a:solidFill>
                <a:srgbClr val="FFF9F0"/>
              </a:solidFill>
            </p:spPr>
          </p:sp>
        </p:grpSp>
        <p:sp>
          <p:nvSpPr>
            <p:cNvPr id="8" name="TextBox 8"/>
            <p:cNvSpPr txBox="1"/>
            <p:nvPr/>
          </p:nvSpPr>
          <p:spPr>
            <a:xfrm>
              <a:off x="484512" y="-3619"/>
              <a:ext cx="8284852" cy="11710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302"/>
                </a:lnSpc>
                <a:spcBef>
                  <a:spcPct val="0"/>
                </a:spcBef>
              </a:pPr>
              <a:r>
                <a:rPr lang="en-US" sz="5215" dirty="0" err="1">
                  <a:solidFill>
                    <a:srgbClr val="010101"/>
                  </a:solidFill>
                  <a:latin typeface="Arial Black" panose="020B0A04020102020204" pitchFamily="34" charset="0"/>
                </a:rPr>
                <a:t>провизор</a:t>
              </a:r>
              <a:endParaRPr lang="en-US" sz="5215" dirty="0">
                <a:solidFill>
                  <a:srgbClr val="010101"/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6940408" y="3908985"/>
            <a:ext cx="11249346" cy="3411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18731" lvl="1">
              <a:lnSpc>
                <a:spcPts val="3838"/>
              </a:lnSpc>
              <a:spcBef>
                <a:spcPct val="0"/>
              </a:spcBef>
            </a:pPr>
            <a:r>
              <a:rPr lang="ru-RU" sz="3200" b="1" dirty="0">
                <a:latin typeface="Arial Black" panose="020B0A04020102020204" pitchFamily="34" charset="0"/>
              </a:rPr>
              <a:t>1.</a:t>
            </a:r>
            <a:r>
              <a:rPr lang="en-US" sz="3200" b="1" dirty="0" err="1">
                <a:solidFill>
                  <a:srgbClr val="000000"/>
                </a:solidFill>
                <a:latin typeface="Arial Black" panose="020B0A04020102020204" pitchFamily="34" charset="0"/>
              </a:rPr>
              <a:t>Составитель</a:t>
            </a:r>
            <a:r>
              <a:rPr lang="en-US" sz="3200" b="1" dirty="0">
                <a:solidFill>
                  <a:srgbClr val="000000"/>
                </a:solidFill>
                <a:latin typeface="Arial Black" panose="020B0A0402010202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Arial Black" panose="020B0A04020102020204" pitchFamily="34" charset="0"/>
              </a:rPr>
              <a:t>меню</a:t>
            </a:r>
            <a:r>
              <a:rPr lang="en-US" sz="3200" b="1" dirty="0">
                <a:solidFill>
                  <a:srgbClr val="000000"/>
                </a:solidFill>
                <a:latin typeface="Arial Black" panose="020B0A04020102020204" pitchFamily="34" charset="0"/>
              </a:rPr>
              <a:t>.</a:t>
            </a:r>
          </a:p>
          <a:p>
            <a:pPr>
              <a:lnSpc>
                <a:spcPts val="3838"/>
              </a:lnSpc>
              <a:spcBef>
                <a:spcPct val="0"/>
              </a:spcBef>
            </a:pPr>
            <a:endParaRPr lang="en-US" sz="3200" b="1" dirty="0">
              <a:solidFill>
                <a:srgbClr val="000000"/>
              </a:solidFill>
              <a:latin typeface="Arial Black" panose="020B0A04020102020204" pitchFamily="34" charset="0"/>
            </a:endParaRPr>
          </a:p>
          <a:p>
            <a:pPr>
              <a:lnSpc>
                <a:spcPts val="3838"/>
              </a:lnSpc>
              <a:spcBef>
                <a:spcPct val="0"/>
              </a:spcBef>
            </a:pPr>
            <a:r>
              <a:rPr lang="en-US" sz="3200" b="1" dirty="0">
                <a:solidFill>
                  <a:srgbClr val="000000"/>
                </a:solidFill>
                <a:latin typeface="Arial Black" panose="020B0A04020102020204" pitchFamily="34" charset="0"/>
              </a:rPr>
              <a:t>2. </a:t>
            </a:r>
            <a:r>
              <a:rPr lang="en-US" sz="3200" b="1" dirty="0" err="1">
                <a:solidFill>
                  <a:srgbClr val="000000"/>
                </a:solidFill>
                <a:latin typeface="Arial Black" panose="020B0A04020102020204" pitchFamily="34" charset="0"/>
              </a:rPr>
              <a:t>Ревизионный</a:t>
            </a:r>
            <a:r>
              <a:rPr lang="en-US" sz="3200" b="1" dirty="0">
                <a:solidFill>
                  <a:srgbClr val="000000"/>
                </a:solidFill>
                <a:latin typeface="Arial Black" panose="020B0A0402010202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Arial Black" panose="020B0A04020102020204" pitchFamily="34" charset="0"/>
              </a:rPr>
              <a:t>работник</a:t>
            </a:r>
            <a:r>
              <a:rPr lang="en-US" sz="3200" b="1" dirty="0">
                <a:solidFill>
                  <a:srgbClr val="000000"/>
                </a:solidFill>
                <a:latin typeface="Arial Black" panose="020B0A0402010202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Arial Black" panose="020B0A04020102020204" pitchFamily="34" charset="0"/>
              </a:rPr>
              <a:t>столовой</a:t>
            </a:r>
            <a:r>
              <a:rPr lang="en-US" sz="3200" b="1" dirty="0">
                <a:solidFill>
                  <a:srgbClr val="000000"/>
                </a:solidFill>
                <a:latin typeface="Arial Black" panose="020B0A04020102020204" pitchFamily="34" charset="0"/>
              </a:rPr>
              <a:t>.</a:t>
            </a:r>
          </a:p>
          <a:p>
            <a:pPr>
              <a:lnSpc>
                <a:spcPts val="3838"/>
              </a:lnSpc>
              <a:spcBef>
                <a:spcPct val="0"/>
              </a:spcBef>
            </a:pPr>
            <a:endParaRPr lang="en-US" sz="3200" b="1" dirty="0">
              <a:solidFill>
                <a:srgbClr val="000000"/>
              </a:solidFill>
              <a:latin typeface="Arial Black" panose="020B0A04020102020204" pitchFamily="34" charset="0"/>
            </a:endParaRPr>
          </a:p>
          <a:p>
            <a:pPr>
              <a:lnSpc>
                <a:spcPts val="3838"/>
              </a:lnSpc>
              <a:spcBef>
                <a:spcPct val="0"/>
              </a:spcBef>
            </a:pPr>
            <a:r>
              <a:rPr lang="en-US" sz="3200" b="1" dirty="0">
                <a:solidFill>
                  <a:srgbClr val="FF1616"/>
                </a:solidFill>
                <a:latin typeface="Arial Black" panose="020B0A04020102020204" pitchFamily="34" charset="0"/>
                <a:cs typeface="Rubik Mono" panose="020B0604020202020204" charset="-79"/>
              </a:rPr>
              <a:t>3.Работник </a:t>
            </a:r>
            <a:r>
              <a:rPr lang="en-US" sz="3200" b="1" dirty="0" err="1">
                <a:solidFill>
                  <a:srgbClr val="FF1616"/>
                </a:solidFill>
                <a:latin typeface="Arial Black" panose="020B0A04020102020204" pitchFamily="34" charset="0"/>
                <a:cs typeface="Rubik Mono" panose="020B0604020202020204" charset="-79"/>
              </a:rPr>
              <a:t>аптеки</a:t>
            </a:r>
            <a:r>
              <a:rPr lang="en-US" sz="3200" b="1" dirty="0">
                <a:solidFill>
                  <a:srgbClr val="FF1616"/>
                </a:solidFill>
                <a:latin typeface="Arial Black" panose="020B0A04020102020204" pitchFamily="34" charset="0"/>
                <a:cs typeface="Rubik Mono" panose="020B0604020202020204" charset="-79"/>
              </a:rPr>
              <a:t>, </a:t>
            </a:r>
            <a:r>
              <a:rPr lang="en-US" sz="3200" b="1" dirty="0" err="1">
                <a:solidFill>
                  <a:srgbClr val="FF1616"/>
                </a:solidFill>
                <a:latin typeface="Arial Black" panose="020B0A04020102020204" pitchFamily="34" charset="0"/>
                <a:cs typeface="Rubik Mono" panose="020B0604020202020204" charset="-79"/>
              </a:rPr>
              <a:t>имеющий</a:t>
            </a:r>
            <a:r>
              <a:rPr lang="en-US" sz="3200" b="1" dirty="0">
                <a:solidFill>
                  <a:srgbClr val="FF1616"/>
                </a:solidFill>
                <a:latin typeface="Arial Black" panose="020B0A04020102020204" pitchFamily="34" charset="0"/>
                <a:cs typeface="Rubik Mono" panose="020B0604020202020204" charset="-79"/>
              </a:rPr>
              <a:t> </a:t>
            </a:r>
            <a:r>
              <a:rPr lang="en-US" sz="3200" b="1" dirty="0" err="1">
                <a:solidFill>
                  <a:srgbClr val="FF1616"/>
                </a:solidFill>
                <a:latin typeface="Arial Black" panose="020B0A04020102020204" pitchFamily="34" charset="0"/>
                <a:cs typeface="Rubik Mono" panose="020B0604020202020204" charset="-79"/>
              </a:rPr>
              <a:t>фармацевтическое</a:t>
            </a:r>
            <a:r>
              <a:rPr lang="en-US" sz="3200" b="1" dirty="0">
                <a:solidFill>
                  <a:srgbClr val="FF1616"/>
                </a:solidFill>
                <a:latin typeface="Arial Black" panose="020B0A04020102020204" pitchFamily="34" charset="0"/>
                <a:cs typeface="Rubik Mono" panose="020B0604020202020204" charset="-79"/>
              </a:rPr>
              <a:t> </a:t>
            </a:r>
            <a:r>
              <a:rPr lang="en-US" sz="3200" b="1" dirty="0" err="1">
                <a:solidFill>
                  <a:srgbClr val="FF1616"/>
                </a:solidFill>
                <a:latin typeface="Arial Black" panose="020B0A04020102020204" pitchFamily="34" charset="0"/>
                <a:cs typeface="Rubik Mono" panose="020B0604020202020204" charset="-79"/>
              </a:rPr>
              <a:t>образование</a:t>
            </a:r>
            <a:r>
              <a:rPr lang="en-US" sz="2952" dirty="0">
                <a:solidFill>
                  <a:srgbClr val="FF1616"/>
                </a:solidFill>
                <a:latin typeface="Rubik Mono" panose="020B0604020202020204" charset="-79"/>
                <a:cs typeface="Rubik Mono" panose="020B0604020202020204" charset="-79"/>
              </a:rPr>
              <a:t>.</a:t>
            </a:r>
          </a:p>
          <a:p>
            <a:pPr>
              <a:lnSpc>
                <a:spcPts val="3838"/>
              </a:lnSpc>
              <a:spcBef>
                <a:spcPct val="0"/>
              </a:spcBef>
            </a:pPr>
            <a:endParaRPr lang="en-US" sz="2952" dirty="0">
              <a:solidFill>
                <a:srgbClr val="FF1616"/>
              </a:solidFill>
              <a:latin typeface="Rubik Mono Bold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92DA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6628205" y="3577202"/>
            <a:ext cx="11659795" cy="4172839"/>
          </a:xfrm>
          <a:prstGeom prst="rect">
            <a:avLst/>
          </a:prstGeom>
          <a:solidFill>
            <a:srgbClr val="FFF9F0"/>
          </a:solidFill>
        </p:spPr>
      </p:sp>
      <p:sp>
        <p:nvSpPr>
          <p:cNvPr id="3" name="AutoShape 3"/>
          <p:cNvSpPr/>
          <p:nvPr/>
        </p:nvSpPr>
        <p:spPr>
          <a:xfrm>
            <a:off x="0" y="4262406"/>
            <a:ext cx="6628205" cy="2083771"/>
          </a:xfrm>
          <a:prstGeom prst="rect">
            <a:avLst/>
          </a:prstGeom>
          <a:solidFill>
            <a:srgbClr val="D09AFF"/>
          </a:solidFill>
        </p:spPr>
      </p:sp>
      <p:sp>
        <p:nvSpPr>
          <p:cNvPr id="4" name="TextBox 4"/>
          <p:cNvSpPr txBox="1"/>
          <p:nvPr/>
        </p:nvSpPr>
        <p:spPr>
          <a:xfrm>
            <a:off x="921505" y="7135470"/>
            <a:ext cx="4501950" cy="779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40"/>
              </a:lnSpc>
            </a:pPr>
            <a:r>
              <a:rPr lang="en-US" sz="4800">
                <a:solidFill>
                  <a:srgbClr val="492DA8"/>
                </a:solidFill>
                <a:latin typeface="Rubik Mono"/>
              </a:rPr>
              <a:t>Игрок 2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0" y="4942249"/>
            <a:ext cx="6940408" cy="948294"/>
            <a:chOff x="0" y="-3619"/>
            <a:chExt cx="9253877" cy="1264393"/>
          </a:xfrm>
        </p:grpSpPr>
        <p:grpSp>
          <p:nvGrpSpPr>
            <p:cNvPr id="6" name="Group 6"/>
            <p:cNvGrpSpPr/>
            <p:nvPr/>
          </p:nvGrpSpPr>
          <p:grpSpPr>
            <a:xfrm>
              <a:off x="0" y="0"/>
              <a:ext cx="9253877" cy="1260774"/>
              <a:chOff x="0" y="0"/>
              <a:chExt cx="3802012" cy="5207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3802012" cy="517997"/>
              </a:xfrm>
              <a:custGeom>
                <a:avLst/>
                <a:gdLst/>
                <a:ahLst/>
                <a:cxnLst/>
                <a:rect l="l" t="t" r="r" b="b"/>
                <a:pathLst>
                  <a:path w="3802012" h="517997">
                    <a:moveTo>
                      <a:pt x="3541662" y="517997"/>
                    </a:moveTo>
                    <a:lnTo>
                      <a:pt x="260350" y="517997"/>
                    </a:lnTo>
                    <a:cubicBezTo>
                      <a:pt x="116586" y="517997"/>
                      <a:pt x="0" y="402016"/>
                      <a:pt x="0" y="258998"/>
                    </a:cubicBezTo>
                    <a:lnTo>
                      <a:pt x="0" y="258998"/>
                    </a:lnTo>
                    <a:cubicBezTo>
                      <a:pt x="0" y="115981"/>
                      <a:pt x="116586" y="0"/>
                      <a:pt x="260350" y="0"/>
                    </a:cubicBezTo>
                    <a:lnTo>
                      <a:pt x="3541662" y="0"/>
                    </a:lnTo>
                    <a:cubicBezTo>
                      <a:pt x="3685426" y="0"/>
                      <a:pt x="3802012" y="115981"/>
                      <a:pt x="3802012" y="258998"/>
                    </a:cubicBezTo>
                    <a:lnTo>
                      <a:pt x="3802012" y="258998"/>
                    </a:lnTo>
                    <a:cubicBezTo>
                      <a:pt x="3802012" y="402016"/>
                      <a:pt x="3685426" y="517997"/>
                      <a:pt x="3541662" y="517997"/>
                    </a:cubicBezTo>
                    <a:close/>
                  </a:path>
                </a:pathLst>
              </a:custGeom>
              <a:solidFill>
                <a:srgbClr val="FFF9F0"/>
              </a:solidFill>
            </p:spPr>
          </p:sp>
        </p:grpSp>
        <p:sp>
          <p:nvSpPr>
            <p:cNvPr id="8" name="TextBox 8"/>
            <p:cNvSpPr txBox="1"/>
            <p:nvPr/>
          </p:nvSpPr>
          <p:spPr>
            <a:xfrm>
              <a:off x="484512" y="-3619"/>
              <a:ext cx="8284852" cy="11710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302"/>
                </a:lnSpc>
                <a:spcBef>
                  <a:spcPct val="0"/>
                </a:spcBef>
              </a:pPr>
              <a:r>
                <a:rPr lang="en-US" sz="5215" dirty="0" err="1">
                  <a:solidFill>
                    <a:srgbClr val="010101"/>
                  </a:solidFill>
                  <a:latin typeface="Arial Black" panose="020B0A04020102020204" pitchFamily="34" charset="0"/>
                </a:rPr>
                <a:t>раклист</a:t>
              </a:r>
              <a:endParaRPr lang="en-US" sz="5215" dirty="0">
                <a:solidFill>
                  <a:srgbClr val="010101"/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6940408" y="3694729"/>
            <a:ext cx="11249346" cy="38117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18731" lvl="1">
              <a:lnSpc>
                <a:spcPts val="3838"/>
              </a:lnSpc>
            </a:pPr>
            <a:r>
              <a:rPr lang="ru-RU" sz="3600" dirty="0">
                <a:solidFill>
                  <a:srgbClr val="FF1616"/>
                </a:solidFill>
                <a:latin typeface="Arial Black" panose="020B0A04020102020204" pitchFamily="34" charset="0"/>
                <a:cs typeface="Rubik Mono" panose="020B0604020202020204" charset="-79"/>
              </a:rPr>
              <a:t>1.</a:t>
            </a:r>
            <a:r>
              <a:rPr lang="en-US" sz="3600" dirty="0" err="1">
                <a:solidFill>
                  <a:srgbClr val="FF1616"/>
                </a:solidFill>
                <a:latin typeface="Arial Black" panose="020B0A04020102020204" pitchFamily="34" charset="0"/>
                <a:cs typeface="Rubik Mono" panose="020B0604020202020204" charset="-79"/>
              </a:rPr>
              <a:t>Специалист</a:t>
            </a:r>
            <a:r>
              <a:rPr lang="en-US" sz="3600" dirty="0">
                <a:solidFill>
                  <a:srgbClr val="FF1616"/>
                </a:solidFill>
                <a:latin typeface="Arial Black" panose="020B0A04020102020204" pitchFamily="34" charset="0"/>
                <a:cs typeface="Rubik Mono" panose="020B0604020202020204" charset="-79"/>
              </a:rPr>
              <a:t>, </a:t>
            </a:r>
            <a:r>
              <a:rPr lang="en-US" sz="3600" dirty="0" err="1">
                <a:solidFill>
                  <a:srgbClr val="FF1616"/>
                </a:solidFill>
                <a:latin typeface="Arial Black" panose="020B0A04020102020204" pitchFamily="34" charset="0"/>
                <a:cs typeface="Rubik Mono" panose="020B0604020202020204" charset="-79"/>
              </a:rPr>
              <a:t>воплощающий</a:t>
            </a:r>
            <a:r>
              <a:rPr lang="en-US" sz="3600" dirty="0">
                <a:solidFill>
                  <a:srgbClr val="FF1616"/>
                </a:solidFill>
                <a:latin typeface="Arial Black" panose="020B0A04020102020204" pitchFamily="34" charset="0"/>
                <a:cs typeface="Rubik Mono" panose="020B0604020202020204" charset="-79"/>
              </a:rPr>
              <a:t> </a:t>
            </a:r>
            <a:r>
              <a:rPr lang="en-US" sz="3600" dirty="0" err="1">
                <a:solidFill>
                  <a:srgbClr val="FF1616"/>
                </a:solidFill>
                <a:latin typeface="Arial Black" panose="020B0A04020102020204" pitchFamily="34" charset="0"/>
                <a:cs typeface="Rubik Mono" panose="020B0604020202020204" charset="-79"/>
              </a:rPr>
              <a:t>эскиз</a:t>
            </a:r>
            <a:r>
              <a:rPr lang="en-US" sz="3600" dirty="0">
                <a:solidFill>
                  <a:srgbClr val="FF1616"/>
                </a:solidFill>
                <a:latin typeface="Arial Black" panose="020B0A04020102020204" pitchFamily="34" charset="0"/>
                <a:cs typeface="Rubik Mono" panose="020B0604020202020204" charset="-79"/>
              </a:rPr>
              <a:t> </a:t>
            </a:r>
            <a:r>
              <a:rPr lang="en-US" sz="3600" dirty="0" err="1">
                <a:solidFill>
                  <a:srgbClr val="FF1616"/>
                </a:solidFill>
                <a:latin typeface="Arial Black" panose="020B0A04020102020204" pitchFamily="34" charset="0"/>
                <a:cs typeface="Rubik Mono" panose="020B0604020202020204" charset="-79"/>
              </a:rPr>
              <a:t>рисунка</a:t>
            </a:r>
            <a:r>
              <a:rPr lang="en-US" sz="3600" dirty="0">
                <a:solidFill>
                  <a:srgbClr val="FF1616"/>
                </a:solidFill>
                <a:latin typeface="Arial Black" panose="020B0A04020102020204" pitchFamily="34" charset="0"/>
                <a:cs typeface="Rubik Mono" panose="020B0604020202020204" charset="-79"/>
              </a:rPr>
              <a:t> </a:t>
            </a:r>
            <a:r>
              <a:rPr lang="en-US" sz="3600" dirty="0" err="1">
                <a:solidFill>
                  <a:srgbClr val="FF1616"/>
                </a:solidFill>
                <a:latin typeface="Arial Black" panose="020B0A04020102020204" pitchFamily="34" charset="0"/>
                <a:cs typeface="Rubik Mono" panose="020B0604020202020204" charset="-79"/>
              </a:rPr>
              <a:t>ткани</a:t>
            </a:r>
            <a:r>
              <a:rPr lang="en-US" sz="3600" dirty="0">
                <a:solidFill>
                  <a:srgbClr val="FF1616"/>
                </a:solidFill>
                <a:latin typeface="Arial Black" panose="020B0A04020102020204" pitchFamily="34" charset="0"/>
                <a:cs typeface="Rubik Mono" panose="020B0604020202020204" charset="-79"/>
              </a:rPr>
              <a:t> в </a:t>
            </a:r>
            <a:r>
              <a:rPr lang="en-US" sz="3600" dirty="0" err="1">
                <a:solidFill>
                  <a:srgbClr val="FF1616"/>
                </a:solidFill>
                <a:latin typeface="Arial Black" panose="020B0A04020102020204" pitchFamily="34" charset="0"/>
                <a:cs typeface="Rubik Mono" panose="020B0604020202020204" charset="-79"/>
              </a:rPr>
              <a:t>материал</a:t>
            </a:r>
            <a:r>
              <a:rPr lang="en-US" sz="3600" dirty="0">
                <a:solidFill>
                  <a:srgbClr val="FF1616"/>
                </a:solidFill>
                <a:latin typeface="Arial Black" panose="020B0A04020102020204" pitchFamily="34" charset="0"/>
                <a:cs typeface="Rubik Mono" panose="020B0604020202020204" charset="-79"/>
              </a:rPr>
              <a:t> </a:t>
            </a:r>
            <a:r>
              <a:rPr lang="en-US" sz="3600" dirty="0" err="1">
                <a:solidFill>
                  <a:srgbClr val="FF1616"/>
                </a:solidFill>
                <a:latin typeface="Arial Black" panose="020B0A04020102020204" pitchFamily="34" charset="0"/>
                <a:cs typeface="Rubik Mono" panose="020B0604020202020204" charset="-79"/>
              </a:rPr>
              <a:t>при</a:t>
            </a:r>
            <a:r>
              <a:rPr lang="en-US" sz="3600" dirty="0">
                <a:solidFill>
                  <a:srgbClr val="FF1616"/>
                </a:solidFill>
                <a:latin typeface="Arial Black" panose="020B0A04020102020204" pitchFamily="34" charset="0"/>
                <a:cs typeface="Rubik Mono" panose="020B0604020202020204" charset="-79"/>
              </a:rPr>
              <a:t> </a:t>
            </a:r>
            <a:r>
              <a:rPr lang="en-US" sz="3600" dirty="0" err="1">
                <a:solidFill>
                  <a:srgbClr val="FF1616"/>
                </a:solidFill>
                <a:latin typeface="Arial Black" panose="020B0A04020102020204" pitchFamily="34" charset="0"/>
                <a:cs typeface="Rubik Mono" panose="020B0604020202020204" charset="-79"/>
              </a:rPr>
              <a:t>крашении</a:t>
            </a:r>
            <a:r>
              <a:rPr lang="en-US" sz="3600" dirty="0">
                <a:solidFill>
                  <a:srgbClr val="FF1616"/>
                </a:solidFill>
                <a:latin typeface="Arial Black" panose="020B0A04020102020204" pitchFamily="34" charset="0"/>
                <a:cs typeface="Rubik Mono" panose="020B0604020202020204" charset="-79"/>
              </a:rPr>
              <a:t>.</a:t>
            </a:r>
            <a:endParaRPr lang="ru-RU" sz="3600" dirty="0">
              <a:solidFill>
                <a:srgbClr val="FF1616"/>
              </a:solidFill>
              <a:latin typeface="Arial Black" panose="020B0A04020102020204" pitchFamily="34" charset="0"/>
              <a:cs typeface="Rubik Mono" panose="020B0604020202020204" charset="-79"/>
            </a:endParaRPr>
          </a:p>
          <a:p>
            <a:pPr marL="318731" lvl="1">
              <a:lnSpc>
                <a:spcPts val="3838"/>
              </a:lnSpc>
            </a:pPr>
            <a:endParaRPr lang="en-US" sz="3600" dirty="0">
              <a:solidFill>
                <a:srgbClr val="FF1616"/>
              </a:solidFill>
              <a:latin typeface="Arial Black" panose="020B0A04020102020204" pitchFamily="34" charset="0"/>
              <a:cs typeface="Rubik Mono" panose="020B0604020202020204" charset="-79"/>
            </a:endParaRPr>
          </a:p>
          <a:p>
            <a:pPr marL="318731" lvl="1">
              <a:lnSpc>
                <a:spcPts val="3838"/>
              </a:lnSpc>
            </a:pPr>
            <a:r>
              <a:rPr lang="ru-RU" sz="3600" dirty="0">
                <a:solidFill>
                  <a:srgbClr val="000000"/>
                </a:solidFill>
                <a:latin typeface="Arial Black" panose="020B0A04020102020204" pitchFamily="34" charset="0"/>
                <a:cs typeface="Rubik Mono" panose="020B0604020202020204" charset="-79"/>
              </a:rPr>
              <a:t>2.</a:t>
            </a:r>
            <a:r>
              <a:rPr lang="en-US" sz="3600" dirty="0" err="1">
                <a:solidFill>
                  <a:srgbClr val="000000"/>
                </a:solidFill>
                <a:latin typeface="Arial Black" panose="020B0A04020102020204" pitchFamily="34" charset="0"/>
                <a:cs typeface="Rubik Mono" panose="020B0604020202020204" charset="-79"/>
              </a:rPr>
              <a:t>Специалист</a:t>
            </a:r>
            <a:r>
              <a:rPr lang="en-US" sz="3600" dirty="0">
                <a:solidFill>
                  <a:srgbClr val="000000"/>
                </a:solidFill>
                <a:latin typeface="Arial Black" panose="020B0A04020102020204" pitchFamily="34" charset="0"/>
                <a:cs typeface="Rubik Mono" panose="020B0604020202020204" charset="-79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Arial Black" panose="020B0A04020102020204" pitchFamily="34" charset="0"/>
                <a:cs typeface="Rubik Mono" panose="020B0604020202020204" charset="-79"/>
              </a:rPr>
              <a:t>занимающийся</a:t>
            </a:r>
            <a:r>
              <a:rPr lang="en-US" sz="3600" dirty="0">
                <a:solidFill>
                  <a:srgbClr val="000000"/>
                </a:solidFill>
                <a:latin typeface="Arial Black" panose="020B0A04020102020204" pitchFamily="34" charset="0"/>
                <a:cs typeface="Rubik Mono" panose="020B0604020202020204" charset="-79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 Black" panose="020B0A04020102020204" pitchFamily="34" charset="0"/>
                <a:cs typeface="Rubik Mono" panose="020B0604020202020204" charset="-79"/>
              </a:rPr>
              <a:t>изучением</a:t>
            </a:r>
            <a:r>
              <a:rPr lang="en-US" sz="3600" dirty="0">
                <a:solidFill>
                  <a:srgbClr val="000000"/>
                </a:solidFill>
                <a:latin typeface="Arial Black" panose="020B0A04020102020204" pitchFamily="34" charset="0"/>
                <a:cs typeface="Rubik Mono" panose="020B0604020202020204" charset="-79"/>
              </a:rPr>
              <a:t> и </a:t>
            </a:r>
            <a:r>
              <a:rPr lang="en-US" sz="3600" dirty="0" err="1">
                <a:solidFill>
                  <a:srgbClr val="000000"/>
                </a:solidFill>
                <a:latin typeface="Arial Black" panose="020B0A04020102020204" pitchFamily="34" charset="0"/>
                <a:cs typeface="Rubik Mono" panose="020B0604020202020204" charset="-79"/>
              </a:rPr>
              <a:t>описанием</a:t>
            </a:r>
            <a:r>
              <a:rPr lang="en-US" sz="3600" dirty="0">
                <a:solidFill>
                  <a:srgbClr val="000000"/>
                </a:solidFill>
                <a:latin typeface="Arial Black" panose="020B0A04020102020204" pitchFamily="34" charset="0"/>
                <a:cs typeface="Rubik Mono" panose="020B0604020202020204" charset="-79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 Black" panose="020B0A04020102020204" pitchFamily="34" charset="0"/>
                <a:cs typeface="Rubik Mono" panose="020B0604020202020204" charset="-79"/>
              </a:rPr>
              <a:t>ракообразных</a:t>
            </a:r>
            <a:r>
              <a:rPr lang="en-US" sz="3600" dirty="0">
                <a:solidFill>
                  <a:srgbClr val="000000"/>
                </a:solidFill>
                <a:latin typeface="Arial Black" panose="020B0A04020102020204" pitchFamily="34" charset="0"/>
                <a:cs typeface="Rubik Mono" panose="020B0604020202020204" charset="-79"/>
              </a:rPr>
              <a:t>.</a:t>
            </a:r>
            <a:endParaRPr lang="ru-RU" sz="3600" dirty="0">
              <a:solidFill>
                <a:srgbClr val="000000"/>
              </a:solidFill>
              <a:latin typeface="Arial Black" panose="020B0A04020102020204" pitchFamily="34" charset="0"/>
              <a:cs typeface="Rubik Mono" panose="020B0604020202020204" charset="-79"/>
            </a:endParaRPr>
          </a:p>
          <a:p>
            <a:pPr marL="318731" lvl="1">
              <a:lnSpc>
                <a:spcPts val="3838"/>
              </a:lnSpc>
            </a:pPr>
            <a:endParaRPr lang="en-US" sz="3600" dirty="0">
              <a:solidFill>
                <a:srgbClr val="000000"/>
              </a:solidFill>
              <a:latin typeface="Arial Black" panose="020B0A04020102020204" pitchFamily="34" charset="0"/>
              <a:cs typeface="Rubik Mono" panose="020B0604020202020204" charset="-79"/>
            </a:endParaRPr>
          </a:p>
          <a:p>
            <a:pPr marL="318731" lvl="1">
              <a:lnSpc>
                <a:spcPts val="3838"/>
              </a:lnSpc>
              <a:spcBef>
                <a:spcPct val="0"/>
              </a:spcBef>
            </a:pPr>
            <a:r>
              <a:rPr lang="ru-RU" sz="3600" dirty="0">
                <a:solidFill>
                  <a:srgbClr val="000000"/>
                </a:solidFill>
                <a:latin typeface="Arial Black" panose="020B0A04020102020204" pitchFamily="34" charset="0"/>
                <a:cs typeface="Rubik Mono" panose="020B0604020202020204" charset="-79"/>
              </a:rPr>
              <a:t>3.</a:t>
            </a:r>
            <a:r>
              <a:rPr lang="en-US" sz="3600" dirty="0" err="1">
                <a:solidFill>
                  <a:srgbClr val="000000"/>
                </a:solidFill>
                <a:latin typeface="Arial Black" panose="020B0A04020102020204" pitchFamily="34" charset="0"/>
                <a:cs typeface="Rubik Mono" panose="020B0604020202020204" charset="-79"/>
              </a:rPr>
              <a:t>Художник</a:t>
            </a:r>
            <a:r>
              <a:rPr lang="en-US" sz="3600" dirty="0">
                <a:solidFill>
                  <a:srgbClr val="000000"/>
                </a:solidFill>
                <a:latin typeface="Arial Black" panose="020B0A04020102020204" pitchFamily="34" charset="0"/>
                <a:cs typeface="Rubik Mono" panose="020B0604020202020204" charset="-79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Arial Black" panose="020B0A04020102020204" pitchFamily="34" charset="0"/>
                <a:cs typeface="Rubik Mono" panose="020B0604020202020204" charset="-79"/>
              </a:rPr>
              <a:t>рисующий</a:t>
            </a:r>
            <a:r>
              <a:rPr lang="en-US" sz="3600" dirty="0">
                <a:solidFill>
                  <a:srgbClr val="000000"/>
                </a:solidFill>
                <a:latin typeface="Arial Black" panose="020B0A04020102020204" pitchFamily="34" charset="0"/>
                <a:cs typeface="Rubik Mono" panose="020B0604020202020204" charset="-79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 Black" panose="020B0A04020102020204" pitchFamily="34" charset="0"/>
                <a:cs typeface="Rubik Mono" panose="020B0604020202020204" charset="-79"/>
              </a:rPr>
              <a:t>ракообразных</a:t>
            </a:r>
            <a:r>
              <a:rPr lang="en-US" sz="3600" dirty="0">
                <a:solidFill>
                  <a:srgbClr val="000000"/>
                </a:solidFill>
                <a:latin typeface="Arial Black" panose="020B0A04020102020204" pitchFamily="34" charset="0"/>
                <a:cs typeface="Rubik Mono" panose="020B0604020202020204" charset="-79"/>
              </a:rPr>
              <a:t>.</a:t>
            </a:r>
          </a:p>
          <a:p>
            <a:pPr>
              <a:lnSpc>
                <a:spcPts val="3838"/>
              </a:lnSpc>
              <a:spcBef>
                <a:spcPct val="0"/>
              </a:spcBef>
            </a:pPr>
            <a:endParaRPr lang="en-US" sz="1200" dirty="0">
              <a:solidFill>
                <a:srgbClr val="000000"/>
              </a:solidFill>
              <a:latin typeface="Arimo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92DA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6628205" y="3577202"/>
            <a:ext cx="11659795" cy="4172839"/>
          </a:xfrm>
          <a:prstGeom prst="rect">
            <a:avLst/>
          </a:prstGeom>
          <a:solidFill>
            <a:srgbClr val="FFF9F0"/>
          </a:solidFill>
        </p:spPr>
      </p:sp>
      <p:sp>
        <p:nvSpPr>
          <p:cNvPr id="3" name="AutoShape 3"/>
          <p:cNvSpPr/>
          <p:nvPr/>
        </p:nvSpPr>
        <p:spPr>
          <a:xfrm>
            <a:off x="0" y="4262406"/>
            <a:ext cx="6628205" cy="2083771"/>
          </a:xfrm>
          <a:prstGeom prst="rect">
            <a:avLst/>
          </a:prstGeom>
          <a:solidFill>
            <a:srgbClr val="D09AFF"/>
          </a:solidFill>
        </p:spPr>
      </p:sp>
      <p:sp>
        <p:nvSpPr>
          <p:cNvPr id="4" name="TextBox 4"/>
          <p:cNvSpPr txBox="1"/>
          <p:nvPr/>
        </p:nvSpPr>
        <p:spPr>
          <a:xfrm>
            <a:off x="921505" y="7135470"/>
            <a:ext cx="4501950" cy="779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40"/>
              </a:lnSpc>
            </a:pPr>
            <a:r>
              <a:rPr lang="en-US" sz="4800">
                <a:solidFill>
                  <a:srgbClr val="492DA8"/>
                </a:solidFill>
                <a:latin typeface="Rubik Mono"/>
              </a:rPr>
              <a:t>Игрок 2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-364004" y="4944963"/>
            <a:ext cx="7541806" cy="881027"/>
            <a:chOff x="0" y="0"/>
            <a:chExt cx="10055742" cy="1174703"/>
          </a:xfrm>
        </p:grpSpPr>
        <p:grpSp>
          <p:nvGrpSpPr>
            <p:cNvPr id="6" name="Group 6"/>
            <p:cNvGrpSpPr/>
            <p:nvPr/>
          </p:nvGrpSpPr>
          <p:grpSpPr>
            <a:xfrm>
              <a:off x="0" y="0"/>
              <a:ext cx="10055742" cy="1174703"/>
              <a:chOff x="0" y="0"/>
              <a:chExt cx="4131463" cy="5207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4131463" cy="482634"/>
              </a:xfrm>
              <a:custGeom>
                <a:avLst/>
                <a:gdLst/>
                <a:ahLst/>
                <a:cxnLst/>
                <a:rect l="l" t="t" r="r" b="b"/>
                <a:pathLst>
                  <a:path w="4131463" h="482634">
                    <a:moveTo>
                      <a:pt x="3871113" y="482634"/>
                    </a:moveTo>
                    <a:lnTo>
                      <a:pt x="260350" y="482634"/>
                    </a:lnTo>
                    <a:cubicBezTo>
                      <a:pt x="116586" y="482634"/>
                      <a:pt x="0" y="374571"/>
                      <a:pt x="0" y="241317"/>
                    </a:cubicBezTo>
                    <a:lnTo>
                      <a:pt x="0" y="241317"/>
                    </a:lnTo>
                    <a:cubicBezTo>
                      <a:pt x="0" y="108063"/>
                      <a:pt x="116586" y="0"/>
                      <a:pt x="260350" y="0"/>
                    </a:cubicBezTo>
                    <a:lnTo>
                      <a:pt x="3871113" y="0"/>
                    </a:lnTo>
                    <a:cubicBezTo>
                      <a:pt x="4014877" y="0"/>
                      <a:pt x="4131463" y="108063"/>
                      <a:pt x="4131463" y="241317"/>
                    </a:cubicBezTo>
                    <a:lnTo>
                      <a:pt x="4131463" y="241317"/>
                    </a:lnTo>
                    <a:cubicBezTo>
                      <a:pt x="4131463" y="374571"/>
                      <a:pt x="4014877" y="482634"/>
                      <a:pt x="3871113" y="482634"/>
                    </a:cubicBezTo>
                    <a:close/>
                  </a:path>
                </a:pathLst>
              </a:custGeom>
              <a:solidFill>
                <a:srgbClr val="FFF9F0"/>
              </a:solidFill>
            </p:spPr>
          </p:sp>
        </p:grpSp>
        <p:sp>
          <p:nvSpPr>
            <p:cNvPr id="8" name="TextBox 8"/>
            <p:cNvSpPr txBox="1"/>
            <p:nvPr/>
          </p:nvSpPr>
          <p:spPr>
            <a:xfrm>
              <a:off x="526496" y="5905"/>
              <a:ext cx="9002749" cy="10761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742"/>
                </a:lnSpc>
                <a:spcBef>
                  <a:spcPct val="0"/>
                </a:spcBef>
              </a:pPr>
              <a:r>
                <a:rPr lang="en-US" sz="4815" dirty="0" err="1">
                  <a:solidFill>
                    <a:srgbClr val="010101"/>
                  </a:solidFill>
                  <a:latin typeface="Arial Black" panose="020B0A04020102020204" pitchFamily="34" charset="0"/>
                </a:rPr>
                <a:t>вальцовщик</a:t>
              </a:r>
              <a:endParaRPr lang="en-US" sz="4815" dirty="0">
                <a:solidFill>
                  <a:srgbClr val="010101"/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6940408" y="3694729"/>
            <a:ext cx="11249346" cy="38985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18731" lvl="1">
              <a:lnSpc>
                <a:spcPts val="3838"/>
              </a:lnSpc>
            </a:pPr>
            <a:r>
              <a:rPr lang="ru-RU" sz="3200" dirty="0">
                <a:latin typeface="Arial Black" panose="020B0A04020102020204" pitchFamily="34" charset="0"/>
              </a:rPr>
              <a:t>1.</a:t>
            </a:r>
            <a:r>
              <a:rPr lang="en-US" sz="3200" dirty="0" err="1">
                <a:solidFill>
                  <a:srgbClr val="000000"/>
                </a:solidFill>
                <a:latin typeface="Arial Black" panose="020B0A04020102020204" pitchFamily="34" charset="0"/>
              </a:rPr>
              <a:t>Специалист</a:t>
            </a:r>
            <a:r>
              <a:rPr lang="en-US" sz="3200" dirty="0">
                <a:solidFill>
                  <a:srgbClr val="000000"/>
                </a:solidFill>
                <a:latin typeface="Arial Black" panose="020B0A04020102020204" pitchFamily="34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Arial Black" panose="020B0A04020102020204" pitchFamily="34" charset="0"/>
              </a:rPr>
              <a:t>управляющий</a:t>
            </a:r>
            <a:r>
              <a:rPr lang="en-US" sz="3200" dirty="0">
                <a:solidFill>
                  <a:srgbClr val="000000"/>
                </a:solidFill>
                <a:latin typeface="Arial Black" panose="020B0A040201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 Black" panose="020B0A04020102020204" pitchFamily="34" charset="0"/>
              </a:rPr>
              <a:t>процессом</a:t>
            </a:r>
            <a:r>
              <a:rPr lang="en-US" sz="3200" dirty="0">
                <a:solidFill>
                  <a:srgbClr val="000000"/>
                </a:solidFill>
                <a:latin typeface="Arial Black" panose="020B0A040201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 Black" panose="020B0A04020102020204" pitchFamily="34" charset="0"/>
              </a:rPr>
              <a:t>измельчения</a:t>
            </a:r>
            <a:r>
              <a:rPr lang="en-US" sz="3200" dirty="0">
                <a:solidFill>
                  <a:srgbClr val="000000"/>
                </a:solidFill>
                <a:latin typeface="Arial Black" panose="020B0A040201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 Black" panose="020B0A04020102020204" pitchFamily="34" charset="0"/>
              </a:rPr>
              <a:t>зерна</a:t>
            </a:r>
            <a:r>
              <a:rPr lang="en-US" sz="3200" dirty="0">
                <a:solidFill>
                  <a:srgbClr val="000000"/>
                </a:solidFill>
                <a:latin typeface="Arial Black" panose="020B0A040201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 Black" panose="020B0A04020102020204" pitchFamily="34" charset="0"/>
              </a:rPr>
              <a:t>на</a:t>
            </a:r>
            <a:r>
              <a:rPr lang="en-US" sz="3200" dirty="0">
                <a:solidFill>
                  <a:srgbClr val="000000"/>
                </a:solidFill>
                <a:latin typeface="Arial Black" panose="020B0A040201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 Black" panose="020B0A04020102020204" pitchFamily="34" charset="0"/>
              </a:rPr>
              <a:t>элеваторе</a:t>
            </a:r>
            <a:r>
              <a:rPr lang="en-US" sz="3200" dirty="0">
                <a:solidFill>
                  <a:srgbClr val="000000"/>
                </a:solidFill>
                <a:latin typeface="Arial Black" panose="020B0A04020102020204" pitchFamily="34" charset="0"/>
              </a:rPr>
              <a:t>.</a:t>
            </a:r>
          </a:p>
          <a:p>
            <a:pPr>
              <a:lnSpc>
                <a:spcPts val="3838"/>
              </a:lnSpc>
            </a:pPr>
            <a:endParaRPr lang="en-US" sz="3200" dirty="0">
              <a:solidFill>
                <a:srgbClr val="000000"/>
              </a:solidFill>
              <a:latin typeface="Arial Black" panose="020B0A04020102020204" pitchFamily="34" charset="0"/>
            </a:endParaRPr>
          </a:p>
          <a:p>
            <a:pPr>
              <a:lnSpc>
                <a:spcPts val="3838"/>
              </a:lnSpc>
            </a:pPr>
            <a:r>
              <a:rPr lang="en-US" sz="3600" dirty="0">
                <a:solidFill>
                  <a:srgbClr val="000000"/>
                </a:solidFill>
                <a:latin typeface="Arial Black" panose="020B0A04020102020204" pitchFamily="34" charset="0"/>
              </a:rPr>
              <a:t>2</a:t>
            </a:r>
            <a:r>
              <a:rPr lang="ru-RU" sz="3600" dirty="0">
                <a:solidFill>
                  <a:srgbClr val="000000"/>
                </a:solidFill>
                <a:latin typeface="Arial Black" panose="020B0A04020102020204" pitchFamily="34" charset="0"/>
              </a:rPr>
              <a:t>.</a:t>
            </a:r>
            <a:r>
              <a:rPr lang="en-US" sz="3200" dirty="0" err="1">
                <a:solidFill>
                  <a:srgbClr val="000000"/>
                </a:solidFill>
                <a:latin typeface="Arial Black" panose="020B0A04020102020204" pitchFamily="34" charset="0"/>
              </a:rPr>
              <a:t>Вальщик</a:t>
            </a:r>
            <a:r>
              <a:rPr lang="en-US" sz="3200" dirty="0">
                <a:solidFill>
                  <a:srgbClr val="000000"/>
                </a:solidFill>
                <a:latin typeface="Arial Black" panose="020B0A040201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 Black" panose="020B0A04020102020204" pitchFamily="34" charset="0"/>
              </a:rPr>
              <a:t>деревьев</a:t>
            </a:r>
            <a:r>
              <a:rPr lang="en-US" sz="3200" dirty="0">
                <a:solidFill>
                  <a:srgbClr val="000000"/>
                </a:solidFill>
                <a:latin typeface="Arial Black" panose="020B0A04020102020204" pitchFamily="34" charset="0"/>
              </a:rPr>
              <a:t> в </a:t>
            </a:r>
            <a:r>
              <a:rPr lang="en-US" sz="3200" dirty="0" err="1">
                <a:solidFill>
                  <a:srgbClr val="000000"/>
                </a:solidFill>
                <a:latin typeface="Arial Black" panose="020B0A04020102020204" pitchFamily="34" charset="0"/>
              </a:rPr>
              <a:t>лесу</a:t>
            </a:r>
            <a:r>
              <a:rPr lang="en-US" sz="3200" dirty="0">
                <a:solidFill>
                  <a:srgbClr val="000000"/>
                </a:solidFill>
                <a:latin typeface="Arial Black" panose="020B0A04020102020204" pitchFamily="34" charset="0"/>
              </a:rPr>
              <a:t>.</a:t>
            </a:r>
          </a:p>
          <a:p>
            <a:pPr>
              <a:lnSpc>
                <a:spcPts val="3838"/>
              </a:lnSpc>
            </a:pPr>
            <a:endParaRPr lang="en-US" sz="3600" dirty="0">
              <a:solidFill>
                <a:srgbClr val="000000"/>
              </a:solidFill>
              <a:latin typeface="Arial Black" panose="020B0A04020102020204" pitchFamily="34" charset="0"/>
            </a:endParaRPr>
          </a:p>
          <a:p>
            <a:pPr>
              <a:lnSpc>
                <a:spcPts val="3838"/>
              </a:lnSpc>
            </a:pPr>
            <a:r>
              <a:rPr lang="en-US" sz="3200" dirty="0">
                <a:solidFill>
                  <a:srgbClr val="FF1616"/>
                </a:solidFill>
                <a:latin typeface="Arial Black" panose="020B0A04020102020204" pitchFamily="34" charset="0"/>
              </a:rPr>
              <a:t>3.Специалист, </a:t>
            </a:r>
            <a:r>
              <a:rPr lang="en-US" sz="3200" dirty="0" err="1">
                <a:solidFill>
                  <a:srgbClr val="FF1616"/>
                </a:solidFill>
                <a:latin typeface="Arial Black" panose="020B0A04020102020204" pitchFamily="34" charset="0"/>
              </a:rPr>
              <a:t>изготавливающий</a:t>
            </a:r>
            <a:r>
              <a:rPr lang="en-US" sz="3200" dirty="0">
                <a:solidFill>
                  <a:srgbClr val="FF1616"/>
                </a:solidFill>
                <a:latin typeface="Arial Black" panose="020B0A04020102020204" pitchFamily="34" charset="0"/>
              </a:rPr>
              <a:t> </a:t>
            </a:r>
            <a:r>
              <a:rPr lang="en-US" sz="3200" dirty="0" err="1">
                <a:solidFill>
                  <a:srgbClr val="FF1616"/>
                </a:solidFill>
                <a:latin typeface="Arial Black" panose="020B0A04020102020204" pitchFamily="34" charset="0"/>
              </a:rPr>
              <a:t>коленчатые</a:t>
            </a:r>
            <a:r>
              <a:rPr lang="en-US" sz="3200" dirty="0">
                <a:solidFill>
                  <a:srgbClr val="FF1616"/>
                </a:solidFill>
                <a:latin typeface="Arial Black" panose="020B0A04020102020204" pitchFamily="34" charset="0"/>
              </a:rPr>
              <a:t> </a:t>
            </a:r>
            <a:r>
              <a:rPr lang="en-US" sz="3200" dirty="0" err="1">
                <a:solidFill>
                  <a:srgbClr val="FF1616"/>
                </a:solidFill>
                <a:latin typeface="Arial Black" panose="020B0A04020102020204" pitchFamily="34" charset="0"/>
              </a:rPr>
              <a:t>валы</a:t>
            </a:r>
            <a:r>
              <a:rPr lang="en-US" sz="3200" dirty="0">
                <a:solidFill>
                  <a:srgbClr val="FF1616"/>
                </a:solidFill>
                <a:latin typeface="Arial Black" panose="020B0A04020102020204" pitchFamily="34" charset="0"/>
              </a:rPr>
              <a:t>.</a:t>
            </a:r>
          </a:p>
          <a:p>
            <a:pPr>
              <a:lnSpc>
                <a:spcPts val="3838"/>
              </a:lnSpc>
              <a:spcBef>
                <a:spcPct val="0"/>
              </a:spcBef>
            </a:pPr>
            <a:endParaRPr lang="en-US" sz="1200" dirty="0">
              <a:solidFill>
                <a:srgbClr val="FF1616"/>
              </a:solidFill>
              <a:latin typeface="Arimo Bold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9D854BB-B631-BC9A-F58A-162730260925}"/>
              </a:ext>
            </a:extLst>
          </p:cNvPr>
          <p:cNvSpPr txBox="1"/>
          <p:nvPr/>
        </p:nvSpPr>
        <p:spPr>
          <a:xfrm>
            <a:off x="5562600" y="4076700"/>
            <a:ext cx="1027217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/>
              <a:t>Игру разработала</a:t>
            </a:r>
            <a:endParaRPr lang="ru-RU" sz="2800" dirty="0"/>
          </a:p>
          <a:p>
            <a:pPr algn="ctr"/>
            <a:r>
              <a:rPr lang="ru-RU" sz="2800" dirty="0"/>
              <a:t> педагог- организатор МОУ </a:t>
            </a:r>
            <a:r>
              <a:rPr lang="ru-RU" sz="2800" dirty="0" err="1"/>
              <a:t>Кузнечихинской</a:t>
            </a:r>
            <a:r>
              <a:rPr lang="ru-RU" sz="2800" dirty="0"/>
              <a:t> СШ Ярославского МР </a:t>
            </a:r>
          </a:p>
          <a:p>
            <a:pPr algn="ctr"/>
            <a:r>
              <a:rPr lang="ru-RU" sz="2800" dirty="0"/>
              <a:t>Л.О Маслякова</a:t>
            </a:r>
          </a:p>
        </p:txBody>
      </p:sp>
    </p:spTree>
    <p:extLst>
      <p:ext uri="{BB962C8B-B14F-4D97-AF65-F5344CB8AC3E}">
        <p14:creationId xmlns:p14="http://schemas.microsoft.com/office/powerpoint/2010/main" val="32151576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92DA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6628205" y="3577202"/>
            <a:ext cx="11659795" cy="4172839"/>
          </a:xfrm>
          <a:prstGeom prst="rect">
            <a:avLst/>
          </a:prstGeom>
          <a:solidFill>
            <a:srgbClr val="FFF9F0"/>
          </a:solidFill>
        </p:spPr>
      </p:sp>
      <p:sp>
        <p:nvSpPr>
          <p:cNvPr id="3" name="AutoShape 3"/>
          <p:cNvSpPr/>
          <p:nvPr/>
        </p:nvSpPr>
        <p:spPr>
          <a:xfrm>
            <a:off x="0" y="4262406"/>
            <a:ext cx="6628205" cy="2083771"/>
          </a:xfrm>
          <a:prstGeom prst="rect">
            <a:avLst/>
          </a:prstGeom>
          <a:solidFill>
            <a:srgbClr val="D09AFF"/>
          </a:solidFill>
        </p:spPr>
      </p:sp>
      <p:sp>
        <p:nvSpPr>
          <p:cNvPr id="4" name="TextBox 4"/>
          <p:cNvSpPr txBox="1"/>
          <p:nvPr/>
        </p:nvSpPr>
        <p:spPr>
          <a:xfrm>
            <a:off x="921505" y="7135470"/>
            <a:ext cx="4501950" cy="779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40"/>
              </a:lnSpc>
            </a:pPr>
            <a:r>
              <a:rPr lang="en-US" sz="4800">
                <a:solidFill>
                  <a:srgbClr val="492DA8"/>
                </a:solidFill>
                <a:latin typeface="Rubik Mono"/>
              </a:rPr>
              <a:t>Игрок 2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0" y="4944963"/>
            <a:ext cx="6978318" cy="950745"/>
            <a:chOff x="0" y="0"/>
            <a:chExt cx="9304424" cy="1267660"/>
          </a:xfrm>
        </p:grpSpPr>
        <p:grpSp>
          <p:nvGrpSpPr>
            <p:cNvPr id="6" name="Group 6"/>
            <p:cNvGrpSpPr/>
            <p:nvPr/>
          </p:nvGrpSpPr>
          <p:grpSpPr>
            <a:xfrm>
              <a:off x="0" y="0"/>
              <a:ext cx="9304424" cy="1267660"/>
              <a:chOff x="0" y="0"/>
              <a:chExt cx="3802012" cy="5207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3802012" cy="517997"/>
              </a:xfrm>
              <a:custGeom>
                <a:avLst/>
                <a:gdLst/>
                <a:ahLst/>
                <a:cxnLst/>
                <a:rect l="l" t="t" r="r" b="b"/>
                <a:pathLst>
                  <a:path w="3802012" h="517997">
                    <a:moveTo>
                      <a:pt x="3541662" y="517997"/>
                    </a:moveTo>
                    <a:lnTo>
                      <a:pt x="260350" y="517997"/>
                    </a:lnTo>
                    <a:cubicBezTo>
                      <a:pt x="116586" y="517997"/>
                      <a:pt x="0" y="402016"/>
                      <a:pt x="0" y="258998"/>
                    </a:cubicBezTo>
                    <a:lnTo>
                      <a:pt x="0" y="258998"/>
                    </a:lnTo>
                    <a:cubicBezTo>
                      <a:pt x="0" y="115981"/>
                      <a:pt x="116586" y="0"/>
                      <a:pt x="260350" y="0"/>
                    </a:cubicBezTo>
                    <a:lnTo>
                      <a:pt x="3541662" y="0"/>
                    </a:lnTo>
                    <a:cubicBezTo>
                      <a:pt x="3685426" y="0"/>
                      <a:pt x="3802012" y="115981"/>
                      <a:pt x="3802012" y="258998"/>
                    </a:cubicBezTo>
                    <a:lnTo>
                      <a:pt x="3802012" y="258998"/>
                    </a:lnTo>
                    <a:cubicBezTo>
                      <a:pt x="3802012" y="402016"/>
                      <a:pt x="3685426" y="517997"/>
                      <a:pt x="3541662" y="517997"/>
                    </a:cubicBezTo>
                    <a:close/>
                  </a:path>
                </a:pathLst>
              </a:custGeom>
              <a:solidFill>
                <a:srgbClr val="FFF9F0"/>
              </a:solidFill>
            </p:spPr>
          </p:sp>
        </p:grpSp>
        <p:sp>
          <p:nvSpPr>
            <p:cNvPr id="8" name="TextBox 8"/>
            <p:cNvSpPr txBox="1"/>
            <p:nvPr/>
          </p:nvSpPr>
          <p:spPr>
            <a:xfrm>
              <a:off x="487159" y="6459"/>
              <a:ext cx="8330107" cy="11723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342"/>
                </a:lnSpc>
                <a:spcBef>
                  <a:spcPct val="0"/>
                </a:spcBef>
              </a:pPr>
              <a:r>
                <a:rPr lang="en-US" sz="5244" dirty="0" err="1">
                  <a:solidFill>
                    <a:srgbClr val="010101"/>
                  </a:solidFill>
                  <a:latin typeface="Arial Black" panose="020B0A04020102020204" pitchFamily="34" charset="0"/>
                </a:rPr>
                <a:t>кинолог</a:t>
              </a:r>
              <a:endParaRPr lang="en-US" sz="5244" dirty="0">
                <a:solidFill>
                  <a:srgbClr val="010101"/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6742836" y="3899460"/>
            <a:ext cx="11446918" cy="4001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05"/>
              </a:lnSpc>
              <a:spcBef>
                <a:spcPct val="0"/>
              </a:spcBef>
            </a:pPr>
            <a:endParaRPr dirty="0"/>
          </a:p>
          <a:p>
            <a:pPr marL="324330" lvl="1">
              <a:lnSpc>
                <a:spcPts val="3905"/>
              </a:lnSpc>
              <a:spcBef>
                <a:spcPct val="0"/>
              </a:spcBef>
            </a:pPr>
            <a:r>
              <a:rPr lang="ru-RU" sz="4400" dirty="0">
                <a:solidFill>
                  <a:srgbClr val="000000"/>
                </a:solidFill>
                <a:latin typeface="Arial Black" panose="020B0A04020102020204" pitchFamily="34" charset="0"/>
              </a:rPr>
              <a:t>1.</a:t>
            </a:r>
            <a:r>
              <a:rPr lang="en-US" sz="4400" dirty="0" err="1">
                <a:solidFill>
                  <a:srgbClr val="000000"/>
                </a:solidFill>
                <a:latin typeface="Arial Black" panose="020B0A04020102020204" pitchFamily="34" charset="0"/>
              </a:rPr>
              <a:t>Работник</a:t>
            </a:r>
            <a:r>
              <a:rPr lang="en-US" sz="4400" dirty="0">
                <a:solidFill>
                  <a:srgbClr val="000000"/>
                </a:solidFill>
                <a:latin typeface="Arial Black" panose="020B0A04020102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Arial Black" panose="020B0A04020102020204" pitchFamily="34" charset="0"/>
              </a:rPr>
              <a:t>киностудии</a:t>
            </a:r>
            <a:r>
              <a:rPr lang="en-US" sz="4400" dirty="0">
                <a:solidFill>
                  <a:srgbClr val="000000"/>
                </a:solidFill>
                <a:latin typeface="Arial Black" panose="020B0A04020102020204" pitchFamily="34" charset="0"/>
              </a:rPr>
              <a:t>.</a:t>
            </a:r>
          </a:p>
          <a:p>
            <a:pPr>
              <a:lnSpc>
                <a:spcPts val="3905"/>
              </a:lnSpc>
              <a:spcBef>
                <a:spcPct val="0"/>
              </a:spcBef>
            </a:pPr>
            <a:endParaRPr lang="en-US" sz="4400" dirty="0">
              <a:solidFill>
                <a:srgbClr val="000000"/>
              </a:solidFill>
              <a:latin typeface="Arial Black" panose="020B0A04020102020204" pitchFamily="34" charset="0"/>
            </a:endParaRPr>
          </a:p>
          <a:p>
            <a:pPr>
              <a:lnSpc>
                <a:spcPts val="3905"/>
              </a:lnSpc>
              <a:spcBef>
                <a:spcPct val="0"/>
              </a:spcBef>
            </a:pPr>
            <a:r>
              <a:rPr lang="en-US" sz="4400" dirty="0">
                <a:solidFill>
                  <a:srgbClr val="000000"/>
                </a:solidFill>
                <a:latin typeface="Arial Black" panose="020B0A04020102020204" pitchFamily="34" charset="0"/>
              </a:rPr>
              <a:t>2.Собаковод.</a:t>
            </a:r>
          </a:p>
          <a:p>
            <a:pPr>
              <a:lnSpc>
                <a:spcPts val="3905"/>
              </a:lnSpc>
              <a:spcBef>
                <a:spcPct val="0"/>
              </a:spcBef>
            </a:pPr>
            <a:endParaRPr lang="en-US" sz="4400" dirty="0">
              <a:solidFill>
                <a:srgbClr val="000000"/>
              </a:solidFill>
              <a:latin typeface="Arial Black" panose="020B0A04020102020204" pitchFamily="34" charset="0"/>
            </a:endParaRPr>
          </a:p>
          <a:p>
            <a:pPr>
              <a:lnSpc>
                <a:spcPts val="3905"/>
              </a:lnSpc>
              <a:spcBef>
                <a:spcPct val="0"/>
              </a:spcBef>
            </a:pPr>
            <a:r>
              <a:rPr lang="en-US" sz="4400" dirty="0">
                <a:solidFill>
                  <a:srgbClr val="000000"/>
                </a:solidFill>
                <a:latin typeface="Arial Black" panose="020B0A04020102020204" pitchFamily="34" charset="0"/>
              </a:rPr>
              <a:t>3.Изготовитель </a:t>
            </a:r>
            <a:r>
              <a:rPr lang="en-US" sz="4400" dirty="0" err="1">
                <a:solidFill>
                  <a:srgbClr val="000000"/>
                </a:solidFill>
                <a:latin typeface="Arial Black" panose="020B0A04020102020204" pitchFamily="34" charset="0"/>
              </a:rPr>
              <a:t>киноэкранов</a:t>
            </a:r>
            <a:r>
              <a:rPr lang="en-US" sz="4400" dirty="0">
                <a:solidFill>
                  <a:srgbClr val="000000"/>
                </a:solidFill>
                <a:latin typeface="Arial Black" panose="020B0A04020102020204" pitchFamily="34" charset="0"/>
              </a:rPr>
              <a:t>.</a:t>
            </a:r>
          </a:p>
          <a:p>
            <a:pPr>
              <a:lnSpc>
                <a:spcPts val="3905"/>
              </a:lnSpc>
              <a:spcBef>
                <a:spcPct val="0"/>
              </a:spcBef>
            </a:pPr>
            <a:endParaRPr lang="en-US" sz="4400" dirty="0">
              <a:solidFill>
                <a:srgbClr val="000000"/>
              </a:solidFill>
              <a:latin typeface="Arial Black" panose="020B0A04020102020204" pitchFamily="34" charset="0"/>
            </a:endParaRPr>
          </a:p>
          <a:p>
            <a:pPr>
              <a:lnSpc>
                <a:spcPts val="3905"/>
              </a:lnSpc>
              <a:spcBef>
                <a:spcPct val="0"/>
              </a:spcBef>
            </a:pPr>
            <a:endParaRPr lang="en-US" sz="3004" dirty="0">
              <a:solidFill>
                <a:srgbClr val="000000"/>
              </a:solidFill>
              <a:latin typeface="Rubik Mon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92DA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6486583" y="3091262"/>
            <a:ext cx="11659795" cy="4631801"/>
          </a:xfrm>
          <a:prstGeom prst="rect">
            <a:avLst/>
          </a:prstGeom>
          <a:solidFill>
            <a:srgbClr val="FFF9F0"/>
          </a:solidFill>
        </p:spPr>
      </p:sp>
      <p:sp>
        <p:nvSpPr>
          <p:cNvPr id="3" name="AutoShape 3"/>
          <p:cNvSpPr/>
          <p:nvPr/>
        </p:nvSpPr>
        <p:spPr>
          <a:xfrm>
            <a:off x="-141622" y="4246580"/>
            <a:ext cx="6628205" cy="2083771"/>
          </a:xfrm>
          <a:prstGeom prst="rect">
            <a:avLst/>
          </a:prstGeom>
          <a:solidFill>
            <a:srgbClr val="D09AFF"/>
          </a:solidFill>
        </p:spPr>
      </p:sp>
      <p:sp>
        <p:nvSpPr>
          <p:cNvPr id="4" name="TextBox 4"/>
          <p:cNvSpPr txBox="1"/>
          <p:nvPr/>
        </p:nvSpPr>
        <p:spPr>
          <a:xfrm>
            <a:off x="921505" y="7135470"/>
            <a:ext cx="4501950" cy="779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40"/>
              </a:lnSpc>
            </a:pPr>
            <a:r>
              <a:rPr lang="en-US" sz="4800">
                <a:solidFill>
                  <a:srgbClr val="492DA8"/>
                </a:solidFill>
                <a:latin typeface="Rubik Mono"/>
              </a:rPr>
              <a:t>Игрок 2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130777" y="4880834"/>
            <a:ext cx="7325076" cy="997989"/>
            <a:chOff x="0" y="0"/>
            <a:chExt cx="9766768" cy="1330651"/>
          </a:xfrm>
        </p:grpSpPr>
        <p:grpSp>
          <p:nvGrpSpPr>
            <p:cNvPr id="6" name="Group 6"/>
            <p:cNvGrpSpPr/>
            <p:nvPr/>
          </p:nvGrpSpPr>
          <p:grpSpPr>
            <a:xfrm>
              <a:off x="0" y="0"/>
              <a:ext cx="9766768" cy="1330651"/>
              <a:chOff x="0" y="0"/>
              <a:chExt cx="3802012" cy="5207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3802012" cy="517997"/>
              </a:xfrm>
              <a:custGeom>
                <a:avLst/>
                <a:gdLst/>
                <a:ahLst/>
                <a:cxnLst/>
                <a:rect l="l" t="t" r="r" b="b"/>
                <a:pathLst>
                  <a:path w="3802012" h="517997">
                    <a:moveTo>
                      <a:pt x="3541662" y="517997"/>
                    </a:moveTo>
                    <a:lnTo>
                      <a:pt x="260350" y="517997"/>
                    </a:lnTo>
                    <a:cubicBezTo>
                      <a:pt x="116586" y="517997"/>
                      <a:pt x="0" y="402016"/>
                      <a:pt x="0" y="258998"/>
                    </a:cubicBezTo>
                    <a:lnTo>
                      <a:pt x="0" y="258998"/>
                    </a:lnTo>
                    <a:cubicBezTo>
                      <a:pt x="0" y="115981"/>
                      <a:pt x="116586" y="0"/>
                      <a:pt x="260350" y="0"/>
                    </a:cubicBezTo>
                    <a:lnTo>
                      <a:pt x="3541662" y="0"/>
                    </a:lnTo>
                    <a:cubicBezTo>
                      <a:pt x="3685426" y="0"/>
                      <a:pt x="3802012" y="115981"/>
                      <a:pt x="3802012" y="258998"/>
                    </a:cubicBezTo>
                    <a:lnTo>
                      <a:pt x="3802012" y="258998"/>
                    </a:lnTo>
                    <a:cubicBezTo>
                      <a:pt x="3802012" y="402016"/>
                      <a:pt x="3685426" y="517997"/>
                      <a:pt x="3541662" y="517997"/>
                    </a:cubicBezTo>
                    <a:close/>
                  </a:path>
                </a:pathLst>
              </a:custGeom>
              <a:solidFill>
                <a:srgbClr val="FFF9F0"/>
              </a:solidFill>
            </p:spPr>
          </p:sp>
        </p:grpSp>
        <p:sp>
          <p:nvSpPr>
            <p:cNvPr id="8" name="TextBox 8"/>
            <p:cNvSpPr txBox="1"/>
            <p:nvPr/>
          </p:nvSpPr>
          <p:spPr>
            <a:xfrm>
              <a:off x="511366" y="-7538"/>
              <a:ext cx="8744035" cy="12259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706"/>
                </a:lnSpc>
                <a:spcBef>
                  <a:spcPct val="0"/>
                </a:spcBef>
              </a:pPr>
              <a:r>
                <a:rPr lang="en-US" sz="5504" dirty="0" err="1">
                  <a:solidFill>
                    <a:srgbClr val="010101"/>
                  </a:solidFill>
                  <a:latin typeface="Arial Black" panose="020B0A04020102020204" pitchFamily="34" charset="0"/>
                </a:rPr>
                <a:t>скреперист</a:t>
              </a:r>
              <a:endParaRPr lang="en-US" sz="5504" dirty="0">
                <a:solidFill>
                  <a:srgbClr val="010101"/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7186474" y="2840494"/>
            <a:ext cx="11101526" cy="4270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96"/>
              </a:lnSpc>
              <a:spcBef>
                <a:spcPct val="0"/>
              </a:spcBef>
            </a:pPr>
            <a:endParaRPr dirty="0"/>
          </a:p>
          <a:p>
            <a:pPr algn="ctr">
              <a:lnSpc>
                <a:spcPts val="3696"/>
              </a:lnSpc>
              <a:spcBef>
                <a:spcPct val="0"/>
              </a:spcBef>
            </a:pPr>
            <a:endParaRPr dirty="0"/>
          </a:p>
          <a:p>
            <a:pPr>
              <a:lnSpc>
                <a:spcPts val="3696"/>
              </a:lnSpc>
              <a:spcBef>
                <a:spcPct val="0"/>
              </a:spcBef>
            </a:pPr>
            <a:r>
              <a:rPr lang="en-US" sz="3600" dirty="0">
                <a:solidFill>
                  <a:srgbClr val="000000"/>
                </a:solidFill>
                <a:latin typeface="Arial Black" panose="020B0A04020102020204" pitchFamily="34" charset="0"/>
              </a:rPr>
              <a:t>1.Специалист, </a:t>
            </a:r>
            <a:r>
              <a:rPr lang="en-US" sz="3600" dirty="0" err="1">
                <a:solidFill>
                  <a:srgbClr val="000000"/>
                </a:solidFill>
                <a:latin typeface="Arial Black" panose="020B0A04020102020204" pitchFamily="34" charset="0"/>
              </a:rPr>
              <a:t>скрепляющий</a:t>
            </a:r>
            <a:r>
              <a:rPr lang="en-US" sz="3600" dirty="0">
                <a:solidFill>
                  <a:srgbClr val="000000"/>
                </a:solidFill>
                <a:latin typeface="Arial Black" panose="020B0A040201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 Black" panose="020B0A04020102020204" pitchFamily="34" charset="0"/>
              </a:rPr>
              <a:t>бумаги</a:t>
            </a:r>
            <a:r>
              <a:rPr lang="en-US" sz="3600" dirty="0">
                <a:solidFill>
                  <a:srgbClr val="000000"/>
                </a:solidFill>
                <a:latin typeface="Arial Black" panose="020B0A04020102020204" pitchFamily="34" charset="0"/>
              </a:rPr>
              <a:t> в </a:t>
            </a:r>
            <a:r>
              <a:rPr lang="en-US" sz="3600" dirty="0" err="1">
                <a:solidFill>
                  <a:srgbClr val="000000"/>
                </a:solidFill>
                <a:latin typeface="Arial Black" panose="020B0A04020102020204" pitchFamily="34" charset="0"/>
              </a:rPr>
              <a:t>архивах</a:t>
            </a:r>
            <a:r>
              <a:rPr lang="en-US" sz="3600" dirty="0">
                <a:solidFill>
                  <a:srgbClr val="000000"/>
                </a:solidFill>
                <a:latin typeface="Arial Black" panose="020B0A04020102020204" pitchFamily="34" charset="0"/>
              </a:rPr>
              <a:t>.</a:t>
            </a:r>
          </a:p>
          <a:p>
            <a:pPr>
              <a:lnSpc>
                <a:spcPts val="3696"/>
              </a:lnSpc>
              <a:spcBef>
                <a:spcPct val="0"/>
              </a:spcBef>
            </a:pPr>
            <a:endParaRPr lang="en-US" sz="3600" dirty="0">
              <a:solidFill>
                <a:srgbClr val="000000"/>
              </a:solidFill>
              <a:latin typeface="Arial Black" panose="020B0A04020102020204" pitchFamily="34" charset="0"/>
            </a:endParaRPr>
          </a:p>
          <a:p>
            <a:pPr>
              <a:lnSpc>
                <a:spcPts val="3696"/>
              </a:lnSpc>
              <a:spcBef>
                <a:spcPct val="0"/>
              </a:spcBef>
            </a:pPr>
            <a:r>
              <a:rPr lang="en-US" sz="3600" dirty="0">
                <a:solidFill>
                  <a:srgbClr val="000000"/>
                </a:solidFill>
                <a:latin typeface="Arial Black" panose="020B0A04020102020204" pitchFamily="34" charset="0"/>
              </a:rPr>
              <a:t>2.Штамповщик </a:t>
            </a:r>
            <a:r>
              <a:rPr lang="en-US" sz="3600" dirty="0" err="1">
                <a:solidFill>
                  <a:srgbClr val="000000"/>
                </a:solidFill>
                <a:latin typeface="Arial Black" panose="020B0A04020102020204" pitchFamily="34" charset="0"/>
              </a:rPr>
              <a:t>скрепок</a:t>
            </a:r>
            <a:endParaRPr lang="en-US" sz="3600" dirty="0">
              <a:solidFill>
                <a:srgbClr val="000000"/>
              </a:solidFill>
              <a:latin typeface="Arial Black" panose="020B0A04020102020204" pitchFamily="34" charset="0"/>
            </a:endParaRPr>
          </a:p>
          <a:p>
            <a:pPr>
              <a:lnSpc>
                <a:spcPts val="3696"/>
              </a:lnSpc>
              <a:spcBef>
                <a:spcPct val="0"/>
              </a:spcBef>
            </a:pPr>
            <a:endParaRPr lang="en-US" sz="3600" dirty="0">
              <a:solidFill>
                <a:srgbClr val="000000"/>
              </a:solidFill>
              <a:latin typeface="Arial Black" panose="020B0A04020102020204" pitchFamily="34" charset="0"/>
            </a:endParaRPr>
          </a:p>
          <a:p>
            <a:pPr>
              <a:lnSpc>
                <a:spcPts val="3696"/>
              </a:lnSpc>
              <a:spcBef>
                <a:spcPct val="0"/>
              </a:spcBef>
            </a:pPr>
            <a:r>
              <a:rPr lang="en-US" sz="3600" dirty="0">
                <a:solidFill>
                  <a:srgbClr val="000000"/>
                </a:solidFill>
                <a:latin typeface="Arial Black" panose="020B0A04020102020204" pitchFamily="34" charset="0"/>
              </a:rPr>
              <a:t>3.Машинист </a:t>
            </a:r>
            <a:r>
              <a:rPr lang="en-US" sz="3600" dirty="0" err="1">
                <a:solidFill>
                  <a:srgbClr val="000000"/>
                </a:solidFill>
                <a:latin typeface="Arial Black" panose="020B0A04020102020204" pitchFamily="34" charset="0"/>
              </a:rPr>
              <a:t>скрепера</a:t>
            </a:r>
            <a:r>
              <a:rPr lang="en-US" sz="3600" dirty="0">
                <a:solidFill>
                  <a:srgbClr val="000000"/>
                </a:solidFill>
                <a:latin typeface="Arial Black" panose="020B0A04020102020204" pitchFamily="34" charset="0"/>
              </a:rPr>
              <a:t> (</a:t>
            </a:r>
            <a:r>
              <a:rPr lang="en-US" sz="3600" dirty="0" err="1">
                <a:solidFill>
                  <a:srgbClr val="000000"/>
                </a:solidFill>
                <a:latin typeface="Arial Black" panose="020B0A04020102020204" pitchFamily="34" charset="0"/>
              </a:rPr>
              <a:t>земельно-транспортной</a:t>
            </a:r>
            <a:r>
              <a:rPr lang="en-US" sz="3600" dirty="0">
                <a:solidFill>
                  <a:srgbClr val="000000"/>
                </a:solidFill>
                <a:latin typeface="Arial Black" panose="020B0A040201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 Black" panose="020B0A04020102020204" pitchFamily="34" charset="0"/>
              </a:rPr>
              <a:t>машины</a:t>
            </a:r>
            <a:r>
              <a:rPr lang="en-US" sz="3600" dirty="0">
                <a:solidFill>
                  <a:srgbClr val="000000"/>
                </a:solidFill>
                <a:latin typeface="Arial Black" panose="020B0A04020102020204" pitchFamily="34" charset="0"/>
              </a:rPr>
              <a:t>).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92DA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6628205" y="2948826"/>
            <a:ext cx="11659795" cy="4234270"/>
          </a:xfrm>
          <a:prstGeom prst="rect">
            <a:avLst/>
          </a:prstGeom>
          <a:solidFill>
            <a:srgbClr val="FFF9F0"/>
          </a:solidFill>
        </p:spPr>
      </p:sp>
      <p:sp>
        <p:nvSpPr>
          <p:cNvPr id="3" name="AutoShape 3"/>
          <p:cNvSpPr/>
          <p:nvPr/>
        </p:nvSpPr>
        <p:spPr>
          <a:xfrm>
            <a:off x="0" y="4262406"/>
            <a:ext cx="6628205" cy="2083771"/>
          </a:xfrm>
          <a:prstGeom prst="rect">
            <a:avLst/>
          </a:prstGeom>
          <a:solidFill>
            <a:srgbClr val="D09AFF"/>
          </a:solidFill>
        </p:spPr>
      </p:sp>
      <p:sp>
        <p:nvSpPr>
          <p:cNvPr id="4" name="TextBox 4"/>
          <p:cNvSpPr txBox="1"/>
          <p:nvPr/>
        </p:nvSpPr>
        <p:spPr>
          <a:xfrm>
            <a:off x="921505" y="7135470"/>
            <a:ext cx="4501950" cy="779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40"/>
              </a:lnSpc>
            </a:pPr>
            <a:r>
              <a:rPr lang="en-US" sz="4800">
                <a:solidFill>
                  <a:srgbClr val="492DA8"/>
                </a:solidFill>
                <a:latin typeface="Rubik Mono"/>
              </a:rPr>
              <a:t>Игрок 2</a:t>
            </a:r>
          </a:p>
        </p:txBody>
      </p: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7321163" y="7047344"/>
            <a:ext cx="1003023" cy="1003023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1567180"/>
                  </a:moveTo>
                  <a:lnTo>
                    <a:pt x="3677920" y="0"/>
                  </a:lnTo>
                  <a:lnTo>
                    <a:pt x="3671570" y="1645920"/>
                  </a:lnTo>
                  <a:lnTo>
                    <a:pt x="4634230" y="309880"/>
                  </a:lnTo>
                  <a:lnTo>
                    <a:pt x="4119880" y="1873250"/>
                  </a:lnTo>
                  <a:lnTo>
                    <a:pt x="5448300" y="901700"/>
                  </a:lnTo>
                  <a:lnTo>
                    <a:pt x="4475480" y="2230120"/>
                  </a:lnTo>
                  <a:lnTo>
                    <a:pt x="6038850" y="1715770"/>
                  </a:lnTo>
                  <a:lnTo>
                    <a:pt x="4702810" y="2678430"/>
                  </a:lnTo>
                  <a:lnTo>
                    <a:pt x="6348730" y="2672080"/>
                  </a:lnTo>
                  <a:lnTo>
                    <a:pt x="4782820" y="3175000"/>
                  </a:lnTo>
                  <a:lnTo>
                    <a:pt x="6350000" y="3677920"/>
                  </a:lnTo>
                  <a:lnTo>
                    <a:pt x="4704080" y="3671570"/>
                  </a:lnTo>
                  <a:lnTo>
                    <a:pt x="6040120" y="4634230"/>
                  </a:lnTo>
                  <a:lnTo>
                    <a:pt x="4476750" y="4119880"/>
                  </a:lnTo>
                  <a:lnTo>
                    <a:pt x="5448300" y="5448300"/>
                  </a:lnTo>
                  <a:lnTo>
                    <a:pt x="4119880" y="4475480"/>
                  </a:lnTo>
                  <a:lnTo>
                    <a:pt x="4634230" y="6038850"/>
                  </a:lnTo>
                  <a:lnTo>
                    <a:pt x="3671570" y="4702810"/>
                  </a:lnTo>
                  <a:lnTo>
                    <a:pt x="3677920" y="6348730"/>
                  </a:lnTo>
                  <a:lnTo>
                    <a:pt x="3175000" y="4782820"/>
                  </a:lnTo>
                  <a:lnTo>
                    <a:pt x="2672080" y="6350000"/>
                  </a:lnTo>
                  <a:lnTo>
                    <a:pt x="2678430" y="4704080"/>
                  </a:lnTo>
                  <a:lnTo>
                    <a:pt x="1715770" y="6040120"/>
                  </a:lnTo>
                  <a:lnTo>
                    <a:pt x="2230120" y="4476750"/>
                  </a:lnTo>
                  <a:lnTo>
                    <a:pt x="901700" y="5448300"/>
                  </a:lnTo>
                  <a:lnTo>
                    <a:pt x="1874520" y="4119880"/>
                  </a:lnTo>
                  <a:lnTo>
                    <a:pt x="311150" y="4634230"/>
                  </a:lnTo>
                  <a:lnTo>
                    <a:pt x="1647190" y="3671570"/>
                  </a:lnTo>
                  <a:lnTo>
                    <a:pt x="0" y="3677920"/>
                  </a:lnTo>
                  <a:lnTo>
                    <a:pt x="1567180" y="3175000"/>
                  </a:lnTo>
                  <a:lnTo>
                    <a:pt x="0" y="2672080"/>
                  </a:lnTo>
                  <a:lnTo>
                    <a:pt x="1645920" y="2678430"/>
                  </a:lnTo>
                  <a:lnTo>
                    <a:pt x="311150" y="1715770"/>
                  </a:lnTo>
                  <a:lnTo>
                    <a:pt x="1874520" y="2230120"/>
                  </a:lnTo>
                  <a:lnTo>
                    <a:pt x="901700" y="901700"/>
                  </a:lnTo>
                  <a:lnTo>
                    <a:pt x="2230120" y="1874520"/>
                  </a:lnTo>
                  <a:lnTo>
                    <a:pt x="1715770" y="311150"/>
                  </a:lnTo>
                  <a:lnTo>
                    <a:pt x="2678430" y="1647190"/>
                  </a:lnTo>
                  <a:lnTo>
                    <a:pt x="2672080" y="0"/>
                  </a:lnTo>
                  <a:lnTo>
                    <a:pt x="3175000" y="1567180"/>
                  </a:lnTo>
                  <a:close/>
                </a:path>
              </a:pathLst>
            </a:custGeom>
            <a:solidFill>
              <a:srgbClr val="492DA8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60570" y="4907827"/>
            <a:ext cx="7041797" cy="959394"/>
            <a:chOff x="0" y="0"/>
            <a:chExt cx="9389063" cy="1279192"/>
          </a:xfrm>
        </p:grpSpPr>
        <p:grpSp>
          <p:nvGrpSpPr>
            <p:cNvPr id="8" name="Group 8"/>
            <p:cNvGrpSpPr/>
            <p:nvPr/>
          </p:nvGrpSpPr>
          <p:grpSpPr>
            <a:xfrm>
              <a:off x="0" y="0"/>
              <a:ext cx="9389063" cy="1279192"/>
              <a:chOff x="0" y="0"/>
              <a:chExt cx="3802012" cy="5207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3802012" cy="517997"/>
              </a:xfrm>
              <a:custGeom>
                <a:avLst/>
                <a:gdLst/>
                <a:ahLst/>
                <a:cxnLst/>
                <a:rect l="l" t="t" r="r" b="b"/>
                <a:pathLst>
                  <a:path w="3802012" h="517997">
                    <a:moveTo>
                      <a:pt x="3541662" y="517997"/>
                    </a:moveTo>
                    <a:lnTo>
                      <a:pt x="260350" y="517997"/>
                    </a:lnTo>
                    <a:cubicBezTo>
                      <a:pt x="116586" y="517997"/>
                      <a:pt x="0" y="402016"/>
                      <a:pt x="0" y="258998"/>
                    </a:cubicBezTo>
                    <a:lnTo>
                      <a:pt x="0" y="258998"/>
                    </a:lnTo>
                    <a:cubicBezTo>
                      <a:pt x="0" y="115981"/>
                      <a:pt x="116586" y="0"/>
                      <a:pt x="260350" y="0"/>
                    </a:cubicBezTo>
                    <a:lnTo>
                      <a:pt x="3541662" y="0"/>
                    </a:lnTo>
                    <a:cubicBezTo>
                      <a:pt x="3685426" y="0"/>
                      <a:pt x="3802012" y="115981"/>
                      <a:pt x="3802012" y="258998"/>
                    </a:cubicBezTo>
                    <a:lnTo>
                      <a:pt x="3802012" y="258998"/>
                    </a:lnTo>
                    <a:cubicBezTo>
                      <a:pt x="3802012" y="402016"/>
                      <a:pt x="3685426" y="517997"/>
                      <a:pt x="3541662" y="517997"/>
                    </a:cubicBezTo>
                    <a:close/>
                  </a:path>
                </a:pathLst>
              </a:custGeom>
              <a:solidFill>
                <a:srgbClr val="FFF9F0"/>
              </a:solidFill>
            </p:spPr>
          </p:sp>
        </p:grpSp>
        <p:sp>
          <p:nvSpPr>
            <p:cNvPr id="10" name="TextBox 10"/>
            <p:cNvSpPr txBox="1"/>
            <p:nvPr/>
          </p:nvSpPr>
          <p:spPr>
            <a:xfrm>
              <a:off x="491591" y="7383"/>
              <a:ext cx="8405882" cy="11873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408"/>
                </a:lnSpc>
                <a:spcBef>
                  <a:spcPct val="0"/>
                </a:spcBef>
              </a:pPr>
              <a:r>
                <a:rPr lang="en-US" sz="5292" dirty="0" err="1">
                  <a:solidFill>
                    <a:srgbClr val="010101"/>
                  </a:solidFill>
                  <a:latin typeface="Arial Black" panose="020B0A04020102020204" pitchFamily="34" charset="0"/>
                </a:rPr>
                <a:t>герантолог</a:t>
              </a:r>
              <a:endParaRPr lang="en-US" sz="5292" dirty="0">
                <a:solidFill>
                  <a:srgbClr val="010101"/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6956569" y="2194525"/>
            <a:ext cx="11331431" cy="42477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93"/>
              </a:lnSpc>
              <a:spcBef>
                <a:spcPct val="0"/>
              </a:spcBef>
            </a:pPr>
            <a:endParaRPr dirty="0"/>
          </a:p>
          <a:p>
            <a:pPr algn="ctr">
              <a:lnSpc>
                <a:spcPts val="3693"/>
              </a:lnSpc>
              <a:spcBef>
                <a:spcPct val="0"/>
              </a:spcBef>
            </a:pPr>
            <a:endParaRPr dirty="0"/>
          </a:p>
          <a:p>
            <a:pPr>
              <a:lnSpc>
                <a:spcPts val="3693"/>
              </a:lnSpc>
              <a:spcBef>
                <a:spcPct val="0"/>
              </a:spcBef>
            </a:pPr>
            <a:r>
              <a:rPr lang="en-US" sz="2841" dirty="0">
                <a:solidFill>
                  <a:srgbClr val="000000"/>
                </a:solidFill>
                <a:latin typeface="Arial Black" panose="020B0A04020102020204" pitchFamily="34" charset="0"/>
              </a:rPr>
              <a:t>1.Специалист, </a:t>
            </a:r>
            <a:r>
              <a:rPr lang="en-US" sz="2841" dirty="0" err="1">
                <a:solidFill>
                  <a:srgbClr val="000000"/>
                </a:solidFill>
                <a:latin typeface="Arial Black" panose="020B0A04020102020204" pitchFamily="34" charset="0"/>
              </a:rPr>
              <a:t>изучающий</a:t>
            </a:r>
            <a:r>
              <a:rPr lang="en-US" sz="2841" dirty="0">
                <a:solidFill>
                  <a:srgbClr val="000000"/>
                </a:solidFill>
                <a:latin typeface="Arial Black" panose="020B0A04020102020204" pitchFamily="34" charset="0"/>
              </a:rPr>
              <a:t> </a:t>
            </a:r>
            <a:r>
              <a:rPr lang="en-US" sz="2841" dirty="0" err="1">
                <a:solidFill>
                  <a:srgbClr val="000000"/>
                </a:solidFill>
                <a:latin typeface="Arial Black" panose="020B0A04020102020204" pitchFamily="34" charset="0"/>
              </a:rPr>
              <a:t>жизнь</a:t>
            </a:r>
            <a:r>
              <a:rPr lang="en-US" sz="2841" dirty="0">
                <a:solidFill>
                  <a:srgbClr val="000000"/>
                </a:solidFill>
                <a:latin typeface="Arial Black" panose="020B0A04020102020204" pitchFamily="34" charset="0"/>
              </a:rPr>
              <a:t> </a:t>
            </a:r>
            <a:r>
              <a:rPr lang="en-US" sz="2841" dirty="0" err="1">
                <a:solidFill>
                  <a:srgbClr val="000000"/>
                </a:solidFill>
                <a:latin typeface="Arial Black" panose="020B0A04020102020204" pitchFamily="34" charset="0"/>
              </a:rPr>
              <a:t>героев</a:t>
            </a:r>
            <a:endParaRPr lang="en-US" sz="2841" dirty="0">
              <a:solidFill>
                <a:srgbClr val="000000"/>
              </a:solidFill>
              <a:latin typeface="Arial Black" panose="020B0A04020102020204" pitchFamily="34" charset="0"/>
            </a:endParaRPr>
          </a:p>
          <a:p>
            <a:pPr>
              <a:lnSpc>
                <a:spcPts val="3693"/>
              </a:lnSpc>
              <a:spcBef>
                <a:spcPct val="0"/>
              </a:spcBef>
            </a:pPr>
            <a:endParaRPr lang="en-US" sz="2841" dirty="0">
              <a:solidFill>
                <a:srgbClr val="000000"/>
              </a:solidFill>
              <a:latin typeface="Arial Black" panose="020B0A04020102020204" pitchFamily="34" charset="0"/>
            </a:endParaRPr>
          </a:p>
          <a:p>
            <a:pPr>
              <a:lnSpc>
                <a:spcPts val="3693"/>
              </a:lnSpc>
              <a:spcBef>
                <a:spcPct val="0"/>
              </a:spcBef>
            </a:pPr>
            <a:r>
              <a:rPr lang="en-US" sz="2841" dirty="0">
                <a:solidFill>
                  <a:srgbClr val="000000"/>
                </a:solidFill>
                <a:latin typeface="Arial Black" panose="020B0A04020102020204" pitchFamily="34" charset="0"/>
              </a:rPr>
              <a:t>2.Специалист, </a:t>
            </a:r>
            <a:r>
              <a:rPr lang="en-US" sz="2841" dirty="0" err="1">
                <a:solidFill>
                  <a:srgbClr val="000000"/>
                </a:solidFill>
                <a:latin typeface="Arial Black" panose="020B0A04020102020204" pitchFamily="34" charset="0"/>
              </a:rPr>
              <a:t>который</a:t>
            </a:r>
            <a:r>
              <a:rPr lang="en-US" sz="2841" dirty="0">
                <a:solidFill>
                  <a:srgbClr val="000000"/>
                </a:solidFill>
                <a:latin typeface="Arial Black" panose="020B0A04020102020204" pitchFamily="34" charset="0"/>
              </a:rPr>
              <a:t> </a:t>
            </a:r>
            <a:r>
              <a:rPr lang="en-US" sz="2841" dirty="0" err="1">
                <a:solidFill>
                  <a:srgbClr val="000000"/>
                </a:solidFill>
                <a:latin typeface="Arial Black" panose="020B0A04020102020204" pitchFamily="34" charset="0"/>
              </a:rPr>
              <a:t>занимается</a:t>
            </a:r>
            <a:r>
              <a:rPr lang="en-US" sz="2841" dirty="0">
                <a:solidFill>
                  <a:srgbClr val="000000"/>
                </a:solidFill>
                <a:latin typeface="Arial Black" panose="020B0A04020102020204" pitchFamily="34" charset="0"/>
              </a:rPr>
              <a:t> </a:t>
            </a:r>
            <a:r>
              <a:rPr lang="en-US" sz="2841" dirty="0" err="1">
                <a:solidFill>
                  <a:srgbClr val="000000"/>
                </a:solidFill>
                <a:latin typeface="Arial Black" panose="020B0A04020102020204" pitchFamily="34" charset="0"/>
              </a:rPr>
              <a:t>изучением</a:t>
            </a:r>
            <a:r>
              <a:rPr lang="en-US" sz="2841" dirty="0">
                <a:solidFill>
                  <a:srgbClr val="000000"/>
                </a:solidFill>
                <a:latin typeface="Arial Black" panose="020B0A04020102020204" pitchFamily="34" charset="0"/>
              </a:rPr>
              <a:t> </a:t>
            </a:r>
            <a:r>
              <a:rPr lang="en-US" sz="2841" dirty="0" err="1">
                <a:solidFill>
                  <a:srgbClr val="000000"/>
                </a:solidFill>
                <a:latin typeface="Arial Black" panose="020B0A04020102020204" pitchFamily="34" charset="0"/>
              </a:rPr>
              <a:t>горных</a:t>
            </a:r>
            <a:r>
              <a:rPr lang="en-US" sz="2841" dirty="0">
                <a:solidFill>
                  <a:srgbClr val="000000"/>
                </a:solidFill>
                <a:latin typeface="Arial Black" panose="020B0A04020102020204" pitchFamily="34" charset="0"/>
              </a:rPr>
              <a:t> </a:t>
            </a:r>
            <a:r>
              <a:rPr lang="en-US" sz="2841" dirty="0" err="1">
                <a:solidFill>
                  <a:srgbClr val="000000"/>
                </a:solidFill>
                <a:latin typeface="Arial Black" panose="020B0A04020102020204" pitchFamily="34" charset="0"/>
              </a:rPr>
              <a:t>пород</a:t>
            </a:r>
            <a:r>
              <a:rPr lang="en-US" sz="2841" dirty="0">
                <a:solidFill>
                  <a:srgbClr val="000000"/>
                </a:solidFill>
                <a:latin typeface="Arial Black" panose="020B0A04020102020204" pitchFamily="34" charset="0"/>
              </a:rPr>
              <a:t> </a:t>
            </a:r>
            <a:r>
              <a:rPr lang="en-US" sz="2841" dirty="0" err="1">
                <a:solidFill>
                  <a:srgbClr val="000000"/>
                </a:solidFill>
                <a:latin typeface="Arial Black" panose="020B0A04020102020204" pitchFamily="34" charset="0"/>
              </a:rPr>
              <a:t>мезозойской</a:t>
            </a:r>
            <a:r>
              <a:rPr lang="en-US" sz="2841" dirty="0">
                <a:solidFill>
                  <a:srgbClr val="000000"/>
                </a:solidFill>
                <a:latin typeface="Arial Black" panose="020B0A04020102020204" pitchFamily="34" charset="0"/>
              </a:rPr>
              <a:t> </a:t>
            </a:r>
            <a:r>
              <a:rPr lang="en-US" sz="2841" dirty="0" err="1">
                <a:solidFill>
                  <a:srgbClr val="000000"/>
                </a:solidFill>
                <a:latin typeface="Arial Black" panose="020B0A04020102020204" pitchFamily="34" charset="0"/>
              </a:rPr>
              <a:t>эры</a:t>
            </a:r>
            <a:r>
              <a:rPr lang="en-US" sz="2841" dirty="0">
                <a:solidFill>
                  <a:srgbClr val="000000"/>
                </a:solidFill>
                <a:latin typeface="Arial Black" panose="020B0A04020102020204" pitchFamily="34" charset="0"/>
              </a:rPr>
              <a:t>.</a:t>
            </a:r>
          </a:p>
          <a:p>
            <a:pPr>
              <a:lnSpc>
                <a:spcPts val="3693"/>
              </a:lnSpc>
              <a:spcBef>
                <a:spcPct val="0"/>
              </a:spcBef>
            </a:pPr>
            <a:endParaRPr lang="en-US" sz="2841" dirty="0">
              <a:solidFill>
                <a:srgbClr val="000000"/>
              </a:solidFill>
              <a:latin typeface="Arial Black" panose="020B0A04020102020204" pitchFamily="34" charset="0"/>
            </a:endParaRPr>
          </a:p>
          <a:p>
            <a:pPr>
              <a:lnSpc>
                <a:spcPts val="3693"/>
              </a:lnSpc>
              <a:spcBef>
                <a:spcPct val="0"/>
              </a:spcBef>
            </a:pPr>
            <a:r>
              <a:rPr lang="en-US" sz="2841" dirty="0">
                <a:solidFill>
                  <a:srgbClr val="000000"/>
                </a:solidFill>
                <a:latin typeface="Arial Black" panose="020B0A04020102020204" pitchFamily="34" charset="0"/>
              </a:rPr>
              <a:t>3.Специалист, </a:t>
            </a:r>
            <a:r>
              <a:rPr lang="en-US" sz="2841" dirty="0" err="1">
                <a:solidFill>
                  <a:srgbClr val="000000"/>
                </a:solidFill>
                <a:latin typeface="Arial Black" panose="020B0A04020102020204" pitchFamily="34" charset="0"/>
              </a:rPr>
              <a:t>изучающий</a:t>
            </a:r>
            <a:r>
              <a:rPr lang="en-US" sz="2841" dirty="0">
                <a:solidFill>
                  <a:srgbClr val="000000"/>
                </a:solidFill>
                <a:latin typeface="Arial Black" panose="020B0A04020102020204" pitchFamily="34" charset="0"/>
              </a:rPr>
              <a:t> </a:t>
            </a:r>
            <a:r>
              <a:rPr lang="en-US" sz="2841" dirty="0" err="1">
                <a:solidFill>
                  <a:srgbClr val="000000"/>
                </a:solidFill>
                <a:latin typeface="Arial Black" panose="020B0A04020102020204" pitchFamily="34" charset="0"/>
              </a:rPr>
              <a:t>старение</a:t>
            </a:r>
            <a:r>
              <a:rPr lang="en-US" sz="2841" dirty="0">
                <a:solidFill>
                  <a:srgbClr val="000000"/>
                </a:solidFill>
                <a:latin typeface="Arial Black" panose="020B0A04020102020204" pitchFamily="34" charset="0"/>
              </a:rPr>
              <a:t> </a:t>
            </a:r>
            <a:r>
              <a:rPr lang="en-US" sz="2841" dirty="0" err="1">
                <a:solidFill>
                  <a:srgbClr val="000000"/>
                </a:solidFill>
                <a:latin typeface="Arial Black" panose="020B0A04020102020204" pitchFamily="34" charset="0"/>
              </a:rPr>
              <a:t>живых</a:t>
            </a:r>
            <a:r>
              <a:rPr lang="en-US" sz="2841" dirty="0">
                <a:solidFill>
                  <a:srgbClr val="000000"/>
                </a:solidFill>
                <a:latin typeface="Arial Black" panose="020B0A04020102020204" pitchFamily="34" charset="0"/>
              </a:rPr>
              <a:t> </a:t>
            </a:r>
            <a:r>
              <a:rPr lang="en-US" sz="2841" dirty="0" err="1">
                <a:solidFill>
                  <a:srgbClr val="000000"/>
                </a:solidFill>
                <a:latin typeface="Arial Black" panose="020B0A04020102020204" pitchFamily="34" charset="0"/>
              </a:rPr>
              <a:t>организмов</a:t>
            </a:r>
            <a:r>
              <a:rPr lang="en-US" sz="2841" dirty="0">
                <a:solidFill>
                  <a:srgbClr val="000000"/>
                </a:solidFill>
                <a:latin typeface="Arial Black" panose="020B0A04020102020204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92DA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6628205" y="3107089"/>
            <a:ext cx="11659795" cy="4283623"/>
          </a:xfrm>
          <a:prstGeom prst="rect">
            <a:avLst/>
          </a:prstGeom>
          <a:solidFill>
            <a:srgbClr val="FFF9F0"/>
          </a:solidFill>
        </p:spPr>
      </p:sp>
      <p:sp>
        <p:nvSpPr>
          <p:cNvPr id="3" name="AutoShape 3"/>
          <p:cNvSpPr/>
          <p:nvPr/>
        </p:nvSpPr>
        <p:spPr>
          <a:xfrm>
            <a:off x="0" y="4262406"/>
            <a:ext cx="6628205" cy="2083771"/>
          </a:xfrm>
          <a:prstGeom prst="rect">
            <a:avLst/>
          </a:prstGeom>
          <a:solidFill>
            <a:srgbClr val="D09AFF"/>
          </a:solidFill>
        </p:spPr>
      </p:sp>
      <p:sp>
        <p:nvSpPr>
          <p:cNvPr id="4" name="TextBox 4"/>
          <p:cNvSpPr txBox="1"/>
          <p:nvPr/>
        </p:nvSpPr>
        <p:spPr>
          <a:xfrm>
            <a:off x="921505" y="7135470"/>
            <a:ext cx="4501950" cy="779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40"/>
              </a:lnSpc>
            </a:pPr>
            <a:r>
              <a:rPr lang="en-US" sz="4800">
                <a:solidFill>
                  <a:srgbClr val="492DA8"/>
                </a:solidFill>
                <a:latin typeface="Rubik Mono"/>
              </a:rPr>
              <a:t>Игрок 2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295886" y="4974066"/>
            <a:ext cx="6699923" cy="912816"/>
            <a:chOff x="0" y="0"/>
            <a:chExt cx="8933231" cy="1217088"/>
          </a:xfrm>
        </p:grpSpPr>
        <p:grpSp>
          <p:nvGrpSpPr>
            <p:cNvPr id="6" name="Group 6"/>
            <p:cNvGrpSpPr/>
            <p:nvPr/>
          </p:nvGrpSpPr>
          <p:grpSpPr>
            <a:xfrm>
              <a:off x="0" y="0"/>
              <a:ext cx="8933231" cy="1217088"/>
              <a:chOff x="0" y="0"/>
              <a:chExt cx="3802012" cy="5207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3802012" cy="517997"/>
              </a:xfrm>
              <a:custGeom>
                <a:avLst/>
                <a:gdLst/>
                <a:ahLst/>
                <a:cxnLst/>
                <a:rect l="l" t="t" r="r" b="b"/>
                <a:pathLst>
                  <a:path w="3802012" h="517997">
                    <a:moveTo>
                      <a:pt x="3541662" y="517997"/>
                    </a:moveTo>
                    <a:lnTo>
                      <a:pt x="260350" y="517997"/>
                    </a:lnTo>
                    <a:cubicBezTo>
                      <a:pt x="116586" y="517997"/>
                      <a:pt x="0" y="402016"/>
                      <a:pt x="0" y="258998"/>
                    </a:cubicBezTo>
                    <a:lnTo>
                      <a:pt x="0" y="258998"/>
                    </a:lnTo>
                    <a:cubicBezTo>
                      <a:pt x="0" y="115981"/>
                      <a:pt x="116586" y="0"/>
                      <a:pt x="260350" y="0"/>
                    </a:cubicBezTo>
                    <a:lnTo>
                      <a:pt x="3541662" y="0"/>
                    </a:lnTo>
                    <a:cubicBezTo>
                      <a:pt x="3685426" y="0"/>
                      <a:pt x="3802012" y="115981"/>
                      <a:pt x="3802012" y="258998"/>
                    </a:cubicBezTo>
                    <a:lnTo>
                      <a:pt x="3802012" y="258998"/>
                    </a:lnTo>
                    <a:cubicBezTo>
                      <a:pt x="3802012" y="402016"/>
                      <a:pt x="3685426" y="517997"/>
                      <a:pt x="3541662" y="517997"/>
                    </a:cubicBezTo>
                    <a:close/>
                  </a:path>
                </a:pathLst>
              </a:custGeom>
              <a:solidFill>
                <a:srgbClr val="FFF9F0"/>
              </a:solidFill>
            </p:spPr>
          </p:sp>
        </p:grpSp>
        <p:sp>
          <p:nvSpPr>
            <p:cNvPr id="8" name="TextBox 8"/>
            <p:cNvSpPr txBox="1"/>
            <p:nvPr/>
          </p:nvSpPr>
          <p:spPr>
            <a:xfrm>
              <a:off x="467724" y="2401"/>
              <a:ext cx="7997783" cy="11244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049"/>
                </a:lnSpc>
                <a:spcBef>
                  <a:spcPct val="0"/>
                </a:spcBef>
              </a:pPr>
              <a:r>
                <a:rPr lang="en-US" sz="5035" dirty="0" err="1">
                  <a:solidFill>
                    <a:srgbClr val="010101"/>
                  </a:solidFill>
                  <a:latin typeface="Arial Black" panose="020B0A04020102020204" pitchFamily="34" charset="0"/>
                </a:rPr>
                <a:t>фандрайзер</a:t>
              </a:r>
              <a:endParaRPr lang="en-US" sz="5035" dirty="0">
                <a:solidFill>
                  <a:srgbClr val="010101"/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6628205" y="3078514"/>
            <a:ext cx="11659795" cy="37959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97"/>
              </a:lnSpc>
              <a:spcBef>
                <a:spcPct val="0"/>
              </a:spcBef>
            </a:pPr>
            <a:endParaRPr dirty="0"/>
          </a:p>
          <a:p>
            <a:pPr algn="ctr">
              <a:lnSpc>
                <a:spcPts val="3697"/>
              </a:lnSpc>
              <a:spcBef>
                <a:spcPct val="0"/>
              </a:spcBef>
            </a:pPr>
            <a:endParaRPr dirty="0"/>
          </a:p>
          <a:p>
            <a:pPr algn="ctr">
              <a:lnSpc>
                <a:spcPts val="3697"/>
              </a:lnSpc>
              <a:spcBef>
                <a:spcPct val="0"/>
              </a:spcBef>
            </a:pPr>
            <a:r>
              <a:rPr lang="en-US" sz="2843" dirty="0">
                <a:solidFill>
                  <a:srgbClr val="000000"/>
                </a:solidFill>
                <a:latin typeface="Arial Black" panose="020B0A04020102020204" pitchFamily="34" charset="0"/>
              </a:rPr>
              <a:t>1.Специалист, </a:t>
            </a:r>
            <a:r>
              <a:rPr lang="en-US" sz="2843" dirty="0" err="1">
                <a:solidFill>
                  <a:srgbClr val="000000"/>
                </a:solidFill>
                <a:latin typeface="Arial Black" panose="020B0A04020102020204" pitchFamily="34" charset="0"/>
              </a:rPr>
              <a:t>который</a:t>
            </a:r>
            <a:r>
              <a:rPr lang="en-US" sz="2843" dirty="0">
                <a:solidFill>
                  <a:srgbClr val="000000"/>
                </a:solidFill>
                <a:latin typeface="Arial Black" panose="020B0A04020102020204" pitchFamily="34" charset="0"/>
              </a:rPr>
              <a:t> </a:t>
            </a:r>
            <a:r>
              <a:rPr lang="en-US" sz="2843" dirty="0" err="1">
                <a:solidFill>
                  <a:srgbClr val="000000"/>
                </a:solidFill>
                <a:latin typeface="Arial Black" panose="020B0A04020102020204" pitchFamily="34" charset="0"/>
              </a:rPr>
              <a:t>ищет</a:t>
            </a:r>
            <a:r>
              <a:rPr lang="en-US" sz="2843" dirty="0">
                <a:solidFill>
                  <a:srgbClr val="000000"/>
                </a:solidFill>
                <a:latin typeface="Arial Black" panose="020B0A04020102020204" pitchFamily="34" charset="0"/>
              </a:rPr>
              <a:t> </a:t>
            </a:r>
            <a:r>
              <a:rPr lang="en-US" sz="2843" dirty="0" err="1">
                <a:solidFill>
                  <a:srgbClr val="000000"/>
                </a:solidFill>
                <a:latin typeface="Arial Black" panose="020B0A04020102020204" pitchFamily="34" charset="0"/>
              </a:rPr>
              <a:t>деньги</a:t>
            </a:r>
            <a:r>
              <a:rPr lang="en-US" sz="2843" dirty="0">
                <a:solidFill>
                  <a:srgbClr val="000000"/>
                </a:solidFill>
                <a:latin typeface="Arial Black" panose="020B0A04020102020204" pitchFamily="34" charset="0"/>
              </a:rPr>
              <a:t> и </a:t>
            </a:r>
            <a:r>
              <a:rPr lang="en-US" sz="2843" dirty="0" err="1">
                <a:solidFill>
                  <a:srgbClr val="000000"/>
                </a:solidFill>
                <a:latin typeface="Arial Black" panose="020B0A04020102020204" pitchFamily="34" charset="0"/>
              </a:rPr>
              <a:t>возможности</a:t>
            </a:r>
            <a:r>
              <a:rPr lang="en-US" sz="2843" dirty="0">
                <a:solidFill>
                  <a:srgbClr val="000000"/>
                </a:solidFill>
                <a:latin typeface="Arial Black" panose="020B0A04020102020204" pitchFamily="34" charset="0"/>
              </a:rPr>
              <a:t> </a:t>
            </a:r>
            <a:r>
              <a:rPr lang="en-US" sz="2843" dirty="0" err="1">
                <a:solidFill>
                  <a:srgbClr val="000000"/>
                </a:solidFill>
                <a:latin typeface="Arial Black" panose="020B0A04020102020204" pitchFamily="34" charset="0"/>
              </a:rPr>
              <a:t>для</a:t>
            </a:r>
            <a:r>
              <a:rPr lang="en-US" sz="2843" dirty="0">
                <a:solidFill>
                  <a:srgbClr val="000000"/>
                </a:solidFill>
                <a:latin typeface="Arial Black" panose="020B0A04020102020204" pitchFamily="34" charset="0"/>
              </a:rPr>
              <a:t> </a:t>
            </a:r>
            <a:r>
              <a:rPr lang="en-US" sz="2843" dirty="0" err="1">
                <a:solidFill>
                  <a:srgbClr val="000000"/>
                </a:solidFill>
                <a:latin typeface="Arial Black" panose="020B0A04020102020204" pitchFamily="34" charset="0"/>
              </a:rPr>
              <a:t>организации</a:t>
            </a:r>
            <a:r>
              <a:rPr lang="en-US" sz="2843" dirty="0">
                <a:solidFill>
                  <a:srgbClr val="000000"/>
                </a:solidFill>
                <a:latin typeface="Arial Black" panose="020B0A04020102020204" pitchFamily="34" charset="0"/>
              </a:rPr>
              <a:t>.</a:t>
            </a:r>
            <a:endParaRPr lang="ru-RU" sz="2843" dirty="0">
              <a:solidFill>
                <a:srgbClr val="000000"/>
              </a:solidFill>
              <a:latin typeface="Arial Black" panose="020B0A04020102020204" pitchFamily="34" charset="0"/>
            </a:endParaRPr>
          </a:p>
          <a:p>
            <a:pPr algn="ctr">
              <a:lnSpc>
                <a:spcPts val="3697"/>
              </a:lnSpc>
              <a:spcBef>
                <a:spcPct val="0"/>
              </a:spcBef>
            </a:pPr>
            <a:endParaRPr lang="ru-RU" sz="2843" dirty="0">
              <a:solidFill>
                <a:srgbClr val="000000"/>
              </a:solidFill>
              <a:latin typeface="Arial Black" panose="020B0A04020102020204" pitchFamily="34" charset="0"/>
            </a:endParaRPr>
          </a:p>
          <a:p>
            <a:pPr>
              <a:lnSpc>
                <a:spcPts val="3697"/>
              </a:lnSpc>
              <a:spcBef>
                <a:spcPct val="0"/>
              </a:spcBef>
            </a:pPr>
            <a:r>
              <a:rPr lang="en-US" sz="2843" dirty="0">
                <a:solidFill>
                  <a:srgbClr val="000000"/>
                </a:solidFill>
                <a:latin typeface="Arial Black" panose="020B0A04020102020204" pitchFamily="34" charset="0"/>
              </a:rPr>
              <a:t>2.Фанат, </a:t>
            </a:r>
            <a:r>
              <a:rPr lang="en-US" sz="2843" dirty="0" err="1">
                <a:solidFill>
                  <a:srgbClr val="000000"/>
                </a:solidFill>
                <a:latin typeface="Arial Black" panose="020B0A04020102020204" pitchFamily="34" charset="0"/>
              </a:rPr>
              <a:t>которого</a:t>
            </a:r>
            <a:r>
              <a:rPr lang="en-US" sz="2843" dirty="0">
                <a:solidFill>
                  <a:srgbClr val="000000"/>
                </a:solidFill>
                <a:latin typeface="Arial Black" panose="020B0A04020102020204" pitchFamily="34" charset="0"/>
              </a:rPr>
              <a:t> </a:t>
            </a:r>
            <a:r>
              <a:rPr lang="en-US" sz="2843" dirty="0" err="1">
                <a:solidFill>
                  <a:srgbClr val="000000"/>
                </a:solidFill>
                <a:latin typeface="Arial Black" panose="020B0A04020102020204" pitchFamily="34" charset="0"/>
              </a:rPr>
              <a:t>нанимает</a:t>
            </a:r>
            <a:r>
              <a:rPr lang="en-US" sz="2843" dirty="0">
                <a:solidFill>
                  <a:srgbClr val="000000"/>
                </a:solidFill>
                <a:latin typeface="Arial Black" panose="020B0A04020102020204" pitchFamily="34" charset="0"/>
              </a:rPr>
              <a:t> "</a:t>
            </a:r>
            <a:r>
              <a:rPr lang="en-US" sz="2843" dirty="0" err="1">
                <a:solidFill>
                  <a:srgbClr val="000000"/>
                </a:solidFill>
                <a:latin typeface="Arial Black" panose="020B0A04020102020204" pitchFamily="34" charset="0"/>
              </a:rPr>
              <a:t>звезда</a:t>
            </a:r>
            <a:r>
              <a:rPr lang="en-US" sz="2843" dirty="0">
                <a:solidFill>
                  <a:srgbClr val="000000"/>
                </a:solidFill>
                <a:latin typeface="Arial Black" panose="020B0A04020102020204" pitchFamily="34" charset="0"/>
              </a:rPr>
              <a:t>".</a:t>
            </a:r>
          </a:p>
          <a:p>
            <a:pPr algn="ctr">
              <a:lnSpc>
                <a:spcPts val="3697"/>
              </a:lnSpc>
              <a:spcBef>
                <a:spcPct val="0"/>
              </a:spcBef>
            </a:pPr>
            <a:endParaRPr lang="en-US" sz="2843" dirty="0">
              <a:solidFill>
                <a:srgbClr val="000000"/>
              </a:solidFill>
              <a:latin typeface="Arial Black" panose="020B0A04020102020204" pitchFamily="34" charset="0"/>
            </a:endParaRPr>
          </a:p>
          <a:p>
            <a:pPr algn="ctr">
              <a:lnSpc>
                <a:spcPts val="3697"/>
              </a:lnSpc>
              <a:spcBef>
                <a:spcPct val="0"/>
              </a:spcBef>
            </a:pPr>
            <a:r>
              <a:rPr lang="en-US" sz="2843" dirty="0">
                <a:solidFill>
                  <a:srgbClr val="000000"/>
                </a:solidFill>
                <a:latin typeface="Arial Black" panose="020B0A04020102020204" pitchFamily="34" charset="0"/>
              </a:rPr>
              <a:t>3.Специалист, </a:t>
            </a:r>
            <a:r>
              <a:rPr lang="en-US" sz="2843" dirty="0" err="1">
                <a:solidFill>
                  <a:srgbClr val="000000"/>
                </a:solidFill>
                <a:latin typeface="Arial Black" panose="020B0A04020102020204" pitchFamily="34" charset="0"/>
              </a:rPr>
              <a:t>изучающий</a:t>
            </a:r>
            <a:r>
              <a:rPr lang="en-US" sz="2843" dirty="0">
                <a:solidFill>
                  <a:srgbClr val="000000"/>
                </a:solidFill>
                <a:latin typeface="Arial Black" panose="020B0A04020102020204" pitchFamily="34" charset="0"/>
              </a:rPr>
              <a:t> </a:t>
            </a:r>
            <a:r>
              <a:rPr lang="en-US" sz="2843" dirty="0" err="1">
                <a:solidFill>
                  <a:srgbClr val="000000"/>
                </a:solidFill>
                <a:latin typeface="Arial Black" panose="020B0A04020102020204" pitchFamily="34" charset="0"/>
              </a:rPr>
              <a:t>пути</a:t>
            </a:r>
            <a:r>
              <a:rPr lang="en-US" sz="2843" dirty="0">
                <a:solidFill>
                  <a:srgbClr val="000000"/>
                </a:solidFill>
                <a:latin typeface="Arial Black" panose="020B0A04020102020204" pitchFamily="34" charset="0"/>
              </a:rPr>
              <a:t> </a:t>
            </a:r>
            <a:r>
              <a:rPr lang="en-US" sz="2843" dirty="0" err="1">
                <a:solidFill>
                  <a:srgbClr val="000000"/>
                </a:solidFill>
                <a:latin typeface="Arial Black" panose="020B0A04020102020204" pitchFamily="34" charset="0"/>
              </a:rPr>
              <a:t>развития</a:t>
            </a:r>
            <a:r>
              <a:rPr lang="en-US" sz="2843" dirty="0">
                <a:solidFill>
                  <a:srgbClr val="000000"/>
                </a:solidFill>
                <a:latin typeface="Arial Black" panose="020B0A04020102020204" pitchFamily="34" charset="0"/>
              </a:rPr>
              <a:t> </a:t>
            </a:r>
            <a:r>
              <a:rPr lang="en-US" sz="2843" dirty="0" err="1">
                <a:solidFill>
                  <a:srgbClr val="000000"/>
                </a:solidFill>
                <a:latin typeface="Arial Black" panose="020B0A04020102020204" pitchFamily="34" charset="0"/>
              </a:rPr>
              <a:t>предприятия</a:t>
            </a:r>
            <a:r>
              <a:rPr lang="en-US" sz="2843" dirty="0">
                <a:solidFill>
                  <a:srgbClr val="000000"/>
                </a:solidFill>
                <a:latin typeface="Arial Black" panose="020B0A04020102020204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92DA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6628205" y="3518572"/>
            <a:ext cx="11659795" cy="4141187"/>
          </a:xfrm>
          <a:prstGeom prst="rect">
            <a:avLst/>
          </a:prstGeom>
          <a:solidFill>
            <a:srgbClr val="FFF9F0"/>
          </a:solidFill>
        </p:spPr>
      </p:sp>
      <p:sp>
        <p:nvSpPr>
          <p:cNvPr id="3" name="AutoShape 3"/>
          <p:cNvSpPr/>
          <p:nvPr/>
        </p:nvSpPr>
        <p:spPr>
          <a:xfrm>
            <a:off x="0" y="4262406"/>
            <a:ext cx="6628205" cy="2083771"/>
          </a:xfrm>
          <a:prstGeom prst="rect">
            <a:avLst/>
          </a:prstGeom>
          <a:solidFill>
            <a:srgbClr val="D09AFF"/>
          </a:solidFill>
        </p:spPr>
      </p:sp>
      <p:sp>
        <p:nvSpPr>
          <p:cNvPr id="4" name="TextBox 4"/>
          <p:cNvSpPr txBox="1"/>
          <p:nvPr/>
        </p:nvSpPr>
        <p:spPr>
          <a:xfrm>
            <a:off x="921505" y="7135470"/>
            <a:ext cx="4501950" cy="779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40"/>
              </a:lnSpc>
            </a:pPr>
            <a:r>
              <a:rPr lang="en-US" sz="4800">
                <a:solidFill>
                  <a:srgbClr val="492DA8"/>
                </a:solidFill>
                <a:latin typeface="Rubik Mono"/>
              </a:rPr>
              <a:t>Игрок 2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711785" y="4878617"/>
            <a:ext cx="6248771" cy="851350"/>
            <a:chOff x="0" y="0"/>
            <a:chExt cx="8331695" cy="1135133"/>
          </a:xfrm>
        </p:grpSpPr>
        <p:grpSp>
          <p:nvGrpSpPr>
            <p:cNvPr id="6" name="Group 6"/>
            <p:cNvGrpSpPr/>
            <p:nvPr/>
          </p:nvGrpSpPr>
          <p:grpSpPr>
            <a:xfrm>
              <a:off x="0" y="0"/>
              <a:ext cx="8331695" cy="1135133"/>
              <a:chOff x="0" y="0"/>
              <a:chExt cx="3802012" cy="5207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3802012" cy="517997"/>
              </a:xfrm>
              <a:custGeom>
                <a:avLst/>
                <a:gdLst/>
                <a:ahLst/>
                <a:cxnLst/>
                <a:rect l="l" t="t" r="r" b="b"/>
                <a:pathLst>
                  <a:path w="3802012" h="517997">
                    <a:moveTo>
                      <a:pt x="3541662" y="517997"/>
                    </a:moveTo>
                    <a:lnTo>
                      <a:pt x="260350" y="517997"/>
                    </a:lnTo>
                    <a:cubicBezTo>
                      <a:pt x="116586" y="517997"/>
                      <a:pt x="0" y="402016"/>
                      <a:pt x="0" y="258998"/>
                    </a:cubicBezTo>
                    <a:lnTo>
                      <a:pt x="0" y="258998"/>
                    </a:lnTo>
                    <a:cubicBezTo>
                      <a:pt x="0" y="115981"/>
                      <a:pt x="116586" y="0"/>
                      <a:pt x="260350" y="0"/>
                    </a:cubicBezTo>
                    <a:lnTo>
                      <a:pt x="3541662" y="0"/>
                    </a:lnTo>
                    <a:cubicBezTo>
                      <a:pt x="3685426" y="0"/>
                      <a:pt x="3802012" y="115981"/>
                      <a:pt x="3802012" y="258998"/>
                    </a:cubicBezTo>
                    <a:lnTo>
                      <a:pt x="3802012" y="258998"/>
                    </a:lnTo>
                    <a:cubicBezTo>
                      <a:pt x="3802012" y="402016"/>
                      <a:pt x="3685426" y="517997"/>
                      <a:pt x="3541662" y="517997"/>
                    </a:cubicBezTo>
                    <a:close/>
                  </a:path>
                </a:pathLst>
              </a:custGeom>
              <a:solidFill>
                <a:srgbClr val="FFF9F0"/>
              </a:solidFill>
            </p:spPr>
          </p:sp>
        </p:grpSp>
        <p:sp>
          <p:nvSpPr>
            <p:cNvPr id="8" name="TextBox 8"/>
            <p:cNvSpPr txBox="1"/>
            <p:nvPr/>
          </p:nvSpPr>
          <p:spPr>
            <a:xfrm>
              <a:off x="436229" y="5351"/>
              <a:ext cx="7459238" cy="10578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574"/>
                </a:lnSpc>
                <a:spcBef>
                  <a:spcPct val="0"/>
                </a:spcBef>
              </a:pPr>
              <a:r>
                <a:rPr lang="en-US" sz="4696" dirty="0" err="1">
                  <a:solidFill>
                    <a:srgbClr val="010101"/>
                  </a:solidFill>
                  <a:latin typeface="Arial Black" panose="020B0A04020102020204" pitchFamily="34" charset="0"/>
                </a:rPr>
                <a:t>маркетолог</a:t>
              </a:r>
              <a:endParaRPr lang="en-US" sz="4696" dirty="0">
                <a:solidFill>
                  <a:srgbClr val="010101"/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6960557" y="3499522"/>
            <a:ext cx="11327443" cy="40182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498"/>
              </a:lnSpc>
              <a:spcBef>
                <a:spcPct val="0"/>
              </a:spcBef>
            </a:pPr>
            <a:endParaRPr dirty="0"/>
          </a:p>
          <a:p>
            <a:pPr algn="ctr">
              <a:lnSpc>
                <a:spcPts val="3498"/>
              </a:lnSpc>
              <a:spcBef>
                <a:spcPct val="0"/>
              </a:spcBef>
            </a:pPr>
            <a:endParaRPr dirty="0"/>
          </a:p>
          <a:p>
            <a:pPr>
              <a:lnSpc>
                <a:spcPts val="3498"/>
              </a:lnSpc>
              <a:spcBef>
                <a:spcPct val="0"/>
              </a:spcBef>
            </a:pPr>
            <a:r>
              <a:rPr lang="en-US" sz="2691" dirty="0">
                <a:solidFill>
                  <a:srgbClr val="000000"/>
                </a:solidFill>
                <a:latin typeface="Arial Black" panose="020B0A04020102020204" pitchFamily="34" charset="0"/>
              </a:rPr>
              <a:t>1.Специалист, </a:t>
            </a:r>
            <a:r>
              <a:rPr lang="en-US" sz="2691" dirty="0" err="1">
                <a:solidFill>
                  <a:srgbClr val="000000"/>
                </a:solidFill>
                <a:latin typeface="Arial Black" panose="020B0A04020102020204" pitchFamily="34" charset="0"/>
              </a:rPr>
              <a:t>работающий</a:t>
            </a:r>
            <a:r>
              <a:rPr lang="en-US" sz="2691" dirty="0">
                <a:solidFill>
                  <a:srgbClr val="000000"/>
                </a:solidFill>
                <a:latin typeface="Arial Black" panose="020B0A04020102020204" pitchFamily="34" charset="0"/>
              </a:rPr>
              <a:t> </a:t>
            </a:r>
            <a:r>
              <a:rPr lang="en-US" sz="2691" dirty="0" err="1">
                <a:solidFill>
                  <a:srgbClr val="000000"/>
                </a:solidFill>
                <a:latin typeface="Arial Black" panose="020B0A04020102020204" pitchFamily="34" charset="0"/>
              </a:rPr>
              <a:t>на</a:t>
            </a:r>
            <a:r>
              <a:rPr lang="en-US" sz="2691" dirty="0">
                <a:solidFill>
                  <a:srgbClr val="000000"/>
                </a:solidFill>
                <a:latin typeface="Arial Black" panose="020B0A04020102020204" pitchFamily="34" charset="0"/>
              </a:rPr>
              <a:t> </a:t>
            </a:r>
            <a:r>
              <a:rPr lang="en-US" sz="2691" dirty="0" err="1">
                <a:solidFill>
                  <a:srgbClr val="000000"/>
                </a:solidFill>
                <a:latin typeface="Arial Black" panose="020B0A04020102020204" pitchFamily="34" charset="0"/>
              </a:rPr>
              <a:t>рынке</a:t>
            </a:r>
            <a:r>
              <a:rPr lang="en-US" sz="2691" dirty="0">
                <a:solidFill>
                  <a:srgbClr val="000000"/>
                </a:solidFill>
                <a:latin typeface="Arial Black" panose="020B0A04020102020204" pitchFamily="34" charset="0"/>
              </a:rPr>
              <a:t> </a:t>
            </a:r>
          </a:p>
          <a:p>
            <a:pPr>
              <a:lnSpc>
                <a:spcPts val="3498"/>
              </a:lnSpc>
              <a:spcBef>
                <a:spcPct val="0"/>
              </a:spcBef>
            </a:pPr>
            <a:r>
              <a:rPr lang="en-US" sz="2691" dirty="0" err="1">
                <a:solidFill>
                  <a:srgbClr val="000000"/>
                </a:solidFill>
                <a:latin typeface="Arial Black" panose="020B0A04020102020204" pitchFamily="34" charset="0"/>
              </a:rPr>
              <a:t>ценных</a:t>
            </a:r>
            <a:r>
              <a:rPr lang="en-US" sz="2691" dirty="0">
                <a:solidFill>
                  <a:srgbClr val="000000"/>
                </a:solidFill>
                <a:latin typeface="Arial Black" panose="020B0A04020102020204" pitchFamily="34" charset="0"/>
              </a:rPr>
              <a:t> </a:t>
            </a:r>
            <a:r>
              <a:rPr lang="en-US" sz="2691" dirty="0" err="1">
                <a:solidFill>
                  <a:srgbClr val="000000"/>
                </a:solidFill>
                <a:latin typeface="Arial Black" panose="020B0A04020102020204" pitchFamily="34" charset="0"/>
              </a:rPr>
              <a:t>бумаг</a:t>
            </a:r>
            <a:r>
              <a:rPr lang="en-US" sz="2691" dirty="0">
                <a:solidFill>
                  <a:srgbClr val="000000"/>
                </a:solidFill>
                <a:latin typeface="Arial Black" panose="020B0A04020102020204" pitchFamily="34" charset="0"/>
              </a:rPr>
              <a:t>.</a:t>
            </a:r>
          </a:p>
          <a:p>
            <a:pPr>
              <a:lnSpc>
                <a:spcPts val="3498"/>
              </a:lnSpc>
              <a:spcBef>
                <a:spcPct val="0"/>
              </a:spcBef>
            </a:pPr>
            <a:endParaRPr lang="en-US" sz="2691" dirty="0">
              <a:solidFill>
                <a:srgbClr val="000000"/>
              </a:solidFill>
              <a:latin typeface="Arial Black" panose="020B0A04020102020204" pitchFamily="34" charset="0"/>
            </a:endParaRPr>
          </a:p>
          <a:p>
            <a:pPr>
              <a:lnSpc>
                <a:spcPts val="3498"/>
              </a:lnSpc>
              <a:spcBef>
                <a:spcPct val="0"/>
              </a:spcBef>
            </a:pPr>
            <a:r>
              <a:rPr lang="en-US" sz="2691" dirty="0">
                <a:solidFill>
                  <a:srgbClr val="000000"/>
                </a:solidFill>
                <a:latin typeface="Arial Black" panose="020B0A04020102020204" pitchFamily="34" charset="0"/>
              </a:rPr>
              <a:t>2.Специалист </a:t>
            </a:r>
            <a:r>
              <a:rPr lang="en-US" sz="2691" dirty="0" err="1">
                <a:solidFill>
                  <a:srgbClr val="000000"/>
                </a:solidFill>
                <a:latin typeface="Arial Black" panose="020B0A04020102020204" pitchFamily="34" charset="0"/>
              </a:rPr>
              <a:t>по</a:t>
            </a:r>
            <a:r>
              <a:rPr lang="en-US" sz="2691" dirty="0">
                <a:solidFill>
                  <a:srgbClr val="000000"/>
                </a:solidFill>
                <a:latin typeface="Arial Black" panose="020B0A04020102020204" pitchFamily="34" charset="0"/>
              </a:rPr>
              <a:t> </a:t>
            </a:r>
            <a:r>
              <a:rPr lang="en-US" sz="2691" dirty="0" err="1">
                <a:solidFill>
                  <a:srgbClr val="000000"/>
                </a:solidFill>
                <a:latin typeface="Arial Black" panose="020B0A04020102020204" pitchFamily="34" charset="0"/>
              </a:rPr>
              <a:t>изучению</a:t>
            </a:r>
            <a:r>
              <a:rPr lang="en-US" sz="2691" dirty="0">
                <a:solidFill>
                  <a:srgbClr val="000000"/>
                </a:solidFill>
                <a:latin typeface="Arial Black" panose="020B0A04020102020204" pitchFamily="34" charset="0"/>
              </a:rPr>
              <a:t> </a:t>
            </a:r>
            <a:r>
              <a:rPr lang="en-US" sz="2691" dirty="0" err="1">
                <a:solidFill>
                  <a:srgbClr val="000000"/>
                </a:solidFill>
                <a:latin typeface="Arial Black" panose="020B0A04020102020204" pitchFamily="34" charset="0"/>
              </a:rPr>
              <a:t>рынка</a:t>
            </a:r>
            <a:r>
              <a:rPr lang="en-US" sz="2691" dirty="0">
                <a:solidFill>
                  <a:srgbClr val="000000"/>
                </a:solidFill>
                <a:latin typeface="Arial Black" panose="020B0A04020102020204" pitchFamily="34" charset="0"/>
              </a:rPr>
              <a:t>.</a:t>
            </a:r>
          </a:p>
          <a:p>
            <a:pPr>
              <a:lnSpc>
                <a:spcPts val="3498"/>
              </a:lnSpc>
              <a:spcBef>
                <a:spcPct val="0"/>
              </a:spcBef>
            </a:pPr>
            <a:endParaRPr lang="en-US" sz="2691" dirty="0">
              <a:solidFill>
                <a:srgbClr val="000000"/>
              </a:solidFill>
              <a:latin typeface="Arial Black" panose="020B0A04020102020204" pitchFamily="34" charset="0"/>
            </a:endParaRPr>
          </a:p>
          <a:p>
            <a:pPr>
              <a:lnSpc>
                <a:spcPts val="3498"/>
              </a:lnSpc>
              <a:spcBef>
                <a:spcPct val="0"/>
              </a:spcBef>
            </a:pPr>
            <a:r>
              <a:rPr lang="en-US" sz="2691" dirty="0">
                <a:solidFill>
                  <a:srgbClr val="000000"/>
                </a:solidFill>
                <a:latin typeface="Arial Black" panose="020B0A04020102020204" pitchFamily="34" charset="0"/>
              </a:rPr>
              <a:t>3.Специалист, </a:t>
            </a:r>
            <a:r>
              <a:rPr lang="en-US" sz="2691" dirty="0" err="1">
                <a:solidFill>
                  <a:srgbClr val="000000"/>
                </a:solidFill>
                <a:latin typeface="Arial Black" panose="020B0A04020102020204" pitchFamily="34" charset="0"/>
              </a:rPr>
              <a:t>который</a:t>
            </a:r>
            <a:r>
              <a:rPr lang="en-US" sz="2691" dirty="0">
                <a:solidFill>
                  <a:srgbClr val="000000"/>
                </a:solidFill>
                <a:latin typeface="Arial Black" panose="020B0A04020102020204" pitchFamily="34" charset="0"/>
              </a:rPr>
              <a:t> </a:t>
            </a:r>
            <a:r>
              <a:rPr lang="en-US" sz="2691" dirty="0" err="1">
                <a:solidFill>
                  <a:srgbClr val="000000"/>
                </a:solidFill>
                <a:latin typeface="Arial Black" panose="020B0A04020102020204" pitchFamily="34" charset="0"/>
              </a:rPr>
              <a:t>изучает</a:t>
            </a:r>
            <a:r>
              <a:rPr lang="en-US" sz="2691" dirty="0">
                <a:solidFill>
                  <a:srgbClr val="000000"/>
                </a:solidFill>
                <a:latin typeface="Arial Black" panose="020B0A04020102020204" pitchFamily="34" charset="0"/>
              </a:rPr>
              <a:t> </a:t>
            </a:r>
            <a:r>
              <a:rPr lang="en-US" sz="2691" dirty="0" err="1">
                <a:solidFill>
                  <a:srgbClr val="000000"/>
                </a:solidFill>
                <a:latin typeface="Arial Black" panose="020B0A04020102020204" pitchFamily="34" charset="0"/>
              </a:rPr>
              <a:t>товарные</a:t>
            </a:r>
            <a:r>
              <a:rPr lang="en-US" sz="2691" dirty="0">
                <a:solidFill>
                  <a:srgbClr val="000000"/>
                </a:solidFill>
                <a:latin typeface="Arial Black" panose="020B0A04020102020204" pitchFamily="34" charset="0"/>
              </a:rPr>
              <a:t> </a:t>
            </a:r>
          </a:p>
          <a:p>
            <a:pPr>
              <a:lnSpc>
                <a:spcPts val="3498"/>
              </a:lnSpc>
              <a:spcBef>
                <a:spcPct val="0"/>
              </a:spcBef>
            </a:pPr>
            <a:r>
              <a:rPr lang="en-US" sz="2691" dirty="0" err="1">
                <a:solidFill>
                  <a:srgbClr val="000000"/>
                </a:solidFill>
                <a:latin typeface="Arial Black" panose="020B0A04020102020204" pitchFamily="34" charset="0"/>
              </a:rPr>
              <a:t>марки</a:t>
            </a:r>
            <a:r>
              <a:rPr lang="en-US" sz="2691" dirty="0">
                <a:solidFill>
                  <a:srgbClr val="000000"/>
                </a:solidFill>
                <a:latin typeface="Arial Black" panose="020B0A04020102020204" pitchFamily="34" charset="0"/>
              </a:rPr>
              <a:t> и </a:t>
            </a:r>
            <a:r>
              <a:rPr lang="en-US" sz="2691" dirty="0" err="1">
                <a:solidFill>
                  <a:srgbClr val="000000"/>
                </a:solidFill>
                <a:latin typeface="Arial Black" panose="020B0A04020102020204" pitchFamily="34" charset="0"/>
              </a:rPr>
              <a:t>бренды</a:t>
            </a:r>
            <a:r>
              <a:rPr lang="en-US" sz="2691" dirty="0">
                <a:solidFill>
                  <a:srgbClr val="000000"/>
                </a:solidFill>
                <a:latin typeface="Arial Black" panose="020B0A04020102020204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92DA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6628205" y="3178307"/>
            <a:ext cx="11659795" cy="4251971"/>
          </a:xfrm>
          <a:prstGeom prst="rect">
            <a:avLst/>
          </a:prstGeom>
          <a:solidFill>
            <a:srgbClr val="FFF9F0"/>
          </a:solidFill>
        </p:spPr>
      </p:sp>
      <p:sp>
        <p:nvSpPr>
          <p:cNvPr id="3" name="AutoShape 3"/>
          <p:cNvSpPr/>
          <p:nvPr/>
        </p:nvSpPr>
        <p:spPr>
          <a:xfrm>
            <a:off x="0" y="4262406"/>
            <a:ext cx="6628205" cy="2083771"/>
          </a:xfrm>
          <a:prstGeom prst="rect">
            <a:avLst/>
          </a:prstGeom>
          <a:solidFill>
            <a:srgbClr val="D09AFF"/>
          </a:solidFill>
        </p:spPr>
      </p:sp>
      <p:sp>
        <p:nvSpPr>
          <p:cNvPr id="4" name="TextBox 4"/>
          <p:cNvSpPr txBox="1"/>
          <p:nvPr/>
        </p:nvSpPr>
        <p:spPr>
          <a:xfrm>
            <a:off x="921505" y="7135470"/>
            <a:ext cx="4501950" cy="779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40"/>
              </a:lnSpc>
            </a:pPr>
            <a:r>
              <a:rPr lang="en-US" sz="4800">
                <a:solidFill>
                  <a:srgbClr val="492DA8"/>
                </a:solidFill>
                <a:latin typeface="Rubik Mono"/>
              </a:rPr>
              <a:t>Игрок 2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342938" y="4937432"/>
            <a:ext cx="6712707" cy="914558"/>
            <a:chOff x="0" y="0"/>
            <a:chExt cx="8950277" cy="1219410"/>
          </a:xfrm>
        </p:grpSpPr>
        <p:grpSp>
          <p:nvGrpSpPr>
            <p:cNvPr id="6" name="Group 6"/>
            <p:cNvGrpSpPr/>
            <p:nvPr/>
          </p:nvGrpSpPr>
          <p:grpSpPr>
            <a:xfrm>
              <a:off x="0" y="0"/>
              <a:ext cx="8950277" cy="1219410"/>
              <a:chOff x="0" y="0"/>
              <a:chExt cx="3802012" cy="5207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3802012" cy="517997"/>
              </a:xfrm>
              <a:custGeom>
                <a:avLst/>
                <a:gdLst/>
                <a:ahLst/>
                <a:cxnLst/>
                <a:rect l="l" t="t" r="r" b="b"/>
                <a:pathLst>
                  <a:path w="3802012" h="517997">
                    <a:moveTo>
                      <a:pt x="3541662" y="517997"/>
                    </a:moveTo>
                    <a:lnTo>
                      <a:pt x="260350" y="517997"/>
                    </a:lnTo>
                    <a:cubicBezTo>
                      <a:pt x="116586" y="517997"/>
                      <a:pt x="0" y="402016"/>
                      <a:pt x="0" y="258998"/>
                    </a:cubicBezTo>
                    <a:lnTo>
                      <a:pt x="0" y="258998"/>
                    </a:lnTo>
                    <a:cubicBezTo>
                      <a:pt x="0" y="115981"/>
                      <a:pt x="116586" y="0"/>
                      <a:pt x="260350" y="0"/>
                    </a:cubicBezTo>
                    <a:lnTo>
                      <a:pt x="3541662" y="0"/>
                    </a:lnTo>
                    <a:cubicBezTo>
                      <a:pt x="3685426" y="0"/>
                      <a:pt x="3802012" y="115981"/>
                      <a:pt x="3802012" y="258998"/>
                    </a:cubicBezTo>
                    <a:lnTo>
                      <a:pt x="3802012" y="258998"/>
                    </a:lnTo>
                    <a:cubicBezTo>
                      <a:pt x="3802012" y="402016"/>
                      <a:pt x="3685426" y="517997"/>
                      <a:pt x="3541662" y="517997"/>
                    </a:cubicBezTo>
                    <a:close/>
                  </a:path>
                </a:pathLst>
              </a:custGeom>
              <a:solidFill>
                <a:srgbClr val="FFF9F0"/>
              </a:solidFill>
            </p:spPr>
          </p:sp>
        </p:grpSp>
        <p:sp>
          <p:nvSpPr>
            <p:cNvPr id="8" name="TextBox 8"/>
            <p:cNvSpPr txBox="1"/>
            <p:nvPr/>
          </p:nvSpPr>
          <p:spPr>
            <a:xfrm>
              <a:off x="468617" y="12112"/>
              <a:ext cx="8013044" cy="11377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062"/>
                </a:lnSpc>
                <a:spcBef>
                  <a:spcPct val="0"/>
                </a:spcBef>
              </a:pPr>
              <a:r>
                <a:rPr lang="en-US" sz="5044" dirty="0" err="1">
                  <a:solidFill>
                    <a:srgbClr val="010101"/>
                  </a:solidFill>
                  <a:latin typeface="Arial Black" panose="020B0A04020102020204" pitchFamily="34" charset="0"/>
                </a:rPr>
                <a:t>веб</a:t>
              </a:r>
              <a:r>
                <a:rPr lang="en-US" sz="5044" dirty="0">
                  <a:solidFill>
                    <a:srgbClr val="010101"/>
                  </a:solidFill>
                  <a:latin typeface="Arial Black" panose="020B0A04020102020204" pitchFamily="34" charset="0"/>
                </a:rPr>
                <a:t>- </a:t>
              </a:r>
              <a:r>
                <a:rPr lang="en-US" sz="5044" dirty="0" err="1">
                  <a:solidFill>
                    <a:srgbClr val="010101"/>
                  </a:solidFill>
                  <a:latin typeface="Arial Black" panose="020B0A04020102020204" pitchFamily="34" charset="0"/>
                </a:rPr>
                <a:t>мастер</a:t>
              </a:r>
              <a:endParaRPr lang="en-US" sz="5044" dirty="0">
                <a:solidFill>
                  <a:srgbClr val="010101"/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7321163" y="2986701"/>
            <a:ext cx="10966837" cy="34881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68"/>
              </a:lnSpc>
              <a:spcBef>
                <a:spcPct val="0"/>
              </a:spcBef>
            </a:pPr>
            <a:endParaRPr dirty="0"/>
          </a:p>
          <a:p>
            <a:pPr algn="ctr">
              <a:lnSpc>
                <a:spcPts val="3368"/>
              </a:lnSpc>
              <a:spcBef>
                <a:spcPct val="0"/>
              </a:spcBef>
            </a:pPr>
            <a:endParaRPr dirty="0"/>
          </a:p>
          <a:p>
            <a:pPr>
              <a:lnSpc>
                <a:spcPts val="3368"/>
              </a:lnSpc>
              <a:spcBef>
                <a:spcPct val="0"/>
              </a:spcBef>
            </a:pPr>
            <a:r>
              <a:rPr lang="en-US" sz="3200" dirty="0">
                <a:solidFill>
                  <a:srgbClr val="000000"/>
                </a:solidFill>
                <a:latin typeface="Arial Black" panose="020B0A04020102020204" pitchFamily="34" charset="0"/>
              </a:rPr>
              <a:t>1.Специалист, </a:t>
            </a:r>
            <a:r>
              <a:rPr lang="en-US" sz="3200" dirty="0" err="1">
                <a:solidFill>
                  <a:srgbClr val="000000"/>
                </a:solidFill>
                <a:latin typeface="Arial Black" panose="020B0A04020102020204" pitchFamily="34" charset="0"/>
              </a:rPr>
              <a:t>который</a:t>
            </a:r>
            <a:r>
              <a:rPr lang="en-US" sz="3200" dirty="0">
                <a:solidFill>
                  <a:srgbClr val="000000"/>
                </a:solidFill>
                <a:latin typeface="Arial Black" panose="020B0A040201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 Black" panose="020B0A04020102020204" pitchFamily="34" charset="0"/>
              </a:rPr>
              <a:t>работает</a:t>
            </a:r>
            <a:r>
              <a:rPr lang="en-US" sz="3200" dirty="0">
                <a:solidFill>
                  <a:srgbClr val="000000"/>
                </a:solidFill>
                <a:latin typeface="Arial Black" panose="020B0A040201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 Black" panose="020B0A04020102020204" pitchFamily="34" charset="0"/>
              </a:rPr>
              <a:t>на</a:t>
            </a:r>
            <a:r>
              <a:rPr lang="en-US" sz="3200" dirty="0">
                <a:solidFill>
                  <a:srgbClr val="000000"/>
                </a:solidFill>
                <a:latin typeface="Arial Black" panose="020B0A040201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 Black" panose="020B0A04020102020204" pitchFamily="34" charset="0"/>
              </a:rPr>
              <a:t>компьютере</a:t>
            </a:r>
            <a:r>
              <a:rPr lang="en-US" sz="3200" dirty="0">
                <a:solidFill>
                  <a:srgbClr val="000000"/>
                </a:solidFill>
                <a:latin typeface="Arial Black" panose="020B0A04020102020204" pitchFamily="34" charset="0"/>
              </a:rPr>
              <a:t>.</a:t>
            </a:r>
          </a:p>
          <a:p>
            <a:pPr>
              <a:lnSpc>
                <a:spcPts val="3368"/>
              </a:lnSpc>
              <a:spcBef>
                <a:spcPct val="0"/>
              </a:spcBef>
            </a:pPr>
            <a:endParaRPr lang="en-US" sz="3200" dirty="0">
              <a:solidFill>
                <a:srgbClr val="000000"/>
              </a:solidFill>
              <a:latin typeface="Arial Black" panose="020B0A04020102020204" pitchFamily="34" charset="0"/>
            </a:endParaRPr>
          </a:p>
          <a:p>
            <a:pPr>
              <a:lnSpc>
                <a:spcPts val="3368"/>
              </a:lnSpc>
              <a:spcBef>
                <a:spcPct val="0"/>
              </a:spcBef>
            </a:pPr>
            <a:r>
              <a:rPr lang="en-US" sz="3200" dirty="0">
                <a:solidFill>
                  <a:srgbClr val="000000"/>
                </a:solidFill>
                <a:latin typeface="Arial Black" panose="020B0A04020102020204" pitchFamily="34" charset="0"/>
              </a:rPr>
              <a:t>2.Разработчик </a:t>
            </a:r>
            <a:r>
              <a:rPr lang="en-US" sz="3200" dirty="0" err="1">
                <a:solidFill>
                  <a:srgbClr val="000000"/>
                </a:solidFill>
                <a:latin typeface="Arial Black" panose="020B0A04020102020204" pitchFamily="34" charset="0"/>
              </a:rPr>
              <a:t>программ</a:t>
            </a:r>
            <a:r>
              <a:rPr lang="en-US" sz="3200" dirty="0">
                <a:solidFill>
                  <a:srgbClr val="000000"/>
                </a:solidFill>
                <a:latin typeface="Arial Black" panose="020B0A04020102020204" pitchFamily="34" charset="0"/>
              </a:rPr>
              <a:t>.</a:t>
            </a:r>
          </a:p>
          <a:p>
            <a:pPr>
              <a:lnSpc>
                <a:spcPts val="3368"/>
              </a:lnSpc>
              <a:spcBef>
                <a:spcPct val="0"/>
              </a:spcBef>
            </a:pPr>
            <a:endParaRPr lang="en-US" sz="3200" dirty="0">
              <a:solidFill>
                <a:srgbClr val="000000"/>
              </a:solidFill>
              <a:latin typeface="Arial Black" panose="020B0A04020102020204" pitchFamily="34" charset="0"/>
            </a:endParaRPr>
          </a:p>
          <a:p>
            <a:pPr>
              <a:lnSpc>
                <a:spcPts val="3368"/>
              </a:lnSpc>
              <a:spcBef>
                <a:spcPct val="0"/>
              </a:spcBef>
            </a:pPr>
            <a:r>
              <a:rPr lang="en-US" sz="3200" dirty="0">
                <a:solidFill>
                  <a:srgbClr val="000000"/>
                </a:solidFill>
                <a:latin typeface="Arial Black" panose="020B0A04020102020204" pitchFamily="34" charset="0"/>
              </a:rPr>
              <a:t>3.Разработчик </a:t>
            </a:r>
            <a:r>
              <a:rPr lang="en-US" sz="3200" dirty="0" err="1">
                <a:solidFill>
                  <a:srgbClr val="000000"/>
                </a:solidFill>
                <a:latin typeface="Arial Black" panose="020B0A04020102020204" pitchFamily="34" charset="0"/>
              </a:rPr>
              <a:t>проектов</a:t>
            </a:r>
            <a:r>
              <a:rPr lang="en-US" sz="3200" dirty="0">
                <a:solidFill>
                  <a:srgbClr val="000000"/>
                </a:solidFill>
                <a:latin typeface="Arial Black" panose="020B0A040201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 Black" panose="020B0A04020102020204" pitchFamily="34" charset="0"/>
              </a:rPr>
              <a:t>сайтов</a:t>
            </a:r>
            <a:r>
              <a:rPr lang="en-US" sz="2591" dirty="0">
                <a:solidFill>
                  <a:srgbClr val="000000"/>
                </a:solidFill>
                <a:latin typeface="Rubik Mono"/>
              </a:rPr>
              <a:t>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92DA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6628205" y="3577202"/>
            <a:ext cx="11659795" cy="4172839"/>
          </a:xfrm>
          <a:prstGeom prst="rect">
            <a:avLst/>
          </a:prstGeom>
          <a:solidFill>
            <a:srgbClr val="FFF9F0"/>
          </a:solidFill>
        </p:spPr>
      </p:sp>
      <p:sp>
        <p:nvSpPr>
          <p:cNvPr id="3" name="AutoShape 3"/>
          <p:cNvSpPr/>
          <p:nvPr/>
        </p:nvSpPr>
        <p:spPr>
          <a:xfrm>
            <a:off x="0" y="4262406"/>
            <a:ext cx="6628205" cy="2083771"/>
          </a:xfrm>
          <a:prstGeom prst="rect">
            <a:avLst/>
          </a:prstGeom>
          <a:solidFill>
            <a:srgbClr val="D09AFF"/>
          </a:solidFill>
        </p:spPr>
      </p:sp>
      <p:sp>
        <p:nvSpPr>
          <p:cNvPr id="4" name="TextBox 4"/>
          <p:cNvSpPr txBox="1"/>
          <p:nvPr/>
        </p:nvSpPr>
        <p:spPr>
          <a:xfrm>
            <a:off x="921505" y="7135470"/>
            <a:ext cx="4501950" cy="779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40"/>
              </a:lnSpc>
            </a:pPr>
            <a:r>
              <a:rPr lang="en-US" sz="4800">
                <a:solidFill>
                  <a:srgbClr val="492DA8"/>
                </a:solidFill>
                <a:latin typeface="Rubik Mono"/>
              </a:rPr>
              <a:t>Игрок 2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370514" y="4733472"/>
            <a:ext cx="6827145" cy="930149"/>
            <a:chOff x="0" y="0"/>
            <a:chExt cx="9102860" cy="1240199"/>
          </a:xfrm>
        </p:grpSpPr>
        <p:grpSp>
          <p:nvGrpSpPr>
            <p:cNvPr id="6" name="Group 6"/>
            <p:cNvGrpSpPr/>
            <p:nvPr/>
          </p:nvGrpSpPr>
          <p:grpSpPr>
            <a:xfrm>
              <a:off x="0" y="0"/>
              <a:ext cx="9102860" cy="1240199"/>
              <a:chOff x="0" y="0"/>
              <a:chExt cx="3802012" cy="5207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3802012" cy="517997"/>
              </a:xfrm>
              <a:custGeom>
                <a:avLst/>
                <a:gdLst/>
                <a:ahLst/>
                <a:cxnLst/>
                <a:rect l="l" t="t" r="r" b="b"/>
                <a:pathLst>
                  <a:path w="3802012" h="517997">
                    <a:moveTo>
                      <a:pt x="3541662" y="517997"/>
                    </a:moveTo>
                    <a:lnTo>
                      <a:pt x="260350" y="517997"/>
                    </a:lnTo>
                    <a:cubicBezTo>
                      <a:pt x="116586" y="517997"/>
                      <a:pt x="0" y="402016"/>
                      <a:pt x="0" y="258998"/>
                    </a:cubicBezTo>
                    <a:lnTo>
                      <a:pt x="0" y="258998"/>
                    </a:lnTo>
                    <a:cubicBezTo>
                      <a:pt x="0" y="115981"/>
                      <a:pt x="116586" y="0"/>
                      <a:pt x="260350" y="0"/>
                    </a:cubicBezTo>
                    <a:lnTo>
                      <a:pt x="3541662" y="0"/>
                    </a:lnTo>
                    <a:cubicBezTo>
                      <a:pt x="3685426" y="0"/>
                      <a:pt x="3802012" y="115981"/>
                      <a:pt x="3802012" y="258998"/>
                    </a:cubicBezTo>
                    <a:lnTo>
                      <a:pt x="3802012" y="258998"/>
                    </a:lnTo>
                    <a:cubicBezTo>
                      <a:pt x="3802012" y="402016"/>
                      <a:pt x="3685426" y="517997"/>
                      <a:pt x="3541662" y="517997"/>
                    </a:cubicBezTo>
                    <a:close/>
                  </a:path>
                </a:pathLst>
              </a:custGeom>
              <a:solidFill>
                <a:srgbClr val="FFF9F0"/>
              </a:solidFill>
            </p:spPr>
          </p:sp>
        </p:grpSp>
        <p:sp>
          <p:nvSpPr>
            <p:cNvPr id="8" name="TextBox 8"/>
            <p:cNvSpPr txBox="1"/>
            <p:nvPr/>
          </p:nvSpPr>
          <p:spPr>
            <a:xfrm>
              <a:off x="476607" y="4255"/>
              <a:ext cx="8149649" cy="11544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182"/>
                </a:lnSpc>
                <a:spcBef>
                  <a:spcPct val="0"/>
                </a:spcBef>
              </a:pPr>
              <a:r>
                <a:rPr lang="en-US" sz="5130" dirty="0">
                  <a:solidFill>
                    <a:srgbClr val="010101"/>
                  </a:solidFill>
                  <a:latin typeface="Arial Black" panose="020B0A04020102020204" pitchFamily="34" charset="0"/>
                </a:rPr>
                <a:t>ЛОГИСТ</a:t>
              </a:r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7767114" y="3036530"/>
            <a:ext cx="10675860" cy="3672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42"/>
              </a:lnSpc>
              <a:spcBef>
                <a:spcPct val="0"/>
              </a:spcBef>
            </a:pPr>
            <a:endParaRPr dirty="0"/>
          </a:p>
          <a:p>
            <a:pPr algn="ctr">
              <a:lnSpc>
                <a:spcPts val="3642"/>
              </a:lnSpc>
              <a:spcBef>
                <a:spcPct val="0"/>
              </a:spcBef>
            </a:pPr>
            <a:endParaRPr dirty="0"/>
          </a:p>
          <a:p>
            <a:pPr>
              <a:lnSpc>
                <a:spcPts val="3642"/>
              </a:lnSpc>
              <a:spcBef>
                <a:spcPct val="0"/>
              </a:spcBef>
            </a:pPr>
            <a:r>
              <a:rPr lang="en-US" sz="2802" dirty="0">
                <a:solidFill>
                  <a:srgbClr val="000000"/>
                </a:solidFill>
                <a:latin typeface="Arial Black" panose="020B0A04020102020204" pitchFamily="34" charset="0"/>
              </a:rPr>
              <a:t>1.Специалист, </a:t>
            </a:r>
            <a:r>
              <a:rPr lang="en-US" sz="2802" dirty="0" err="1">
                <a:solidFill>
                  <a:srgbClr val="000000"/>
                </a:solidFill>
                <a:latin typeface="Arial Black" panose="020B0A04020102020204" pitchFamily="34" charset="0"/>
              </a:rPr>
              <a:t>занимающийся</a:t>
            </a:r>
            <a:r>
              <a:rPr lang="en-US" sz="2802" dirty="0">
                <a:solidFill>
                  <a:srgbClr val="000000"/>
                </a:solidFill>
                <a:latin typeface="Arial Black" panose="020B0A04020102020204" pitchFamily="34" charset="0"/>
              </a:rPr>
              <a:t> </a:t>
            </a:r>
            <a:r>
              <a:rPr lang="en-US" sz="2802" dirty="0" err="1">
                <a:solidFill>
                  <a:srgbClr val="000000"/>
                </a:solidFill>
                <a:latin typeface="Arial Black" panose="020B0A04020102020204" pitchFamily="34" charset="0"/>
              </a:rPr>
              <a:t>логикой</a:t>
            </a:r>
            <a:r>
              <a:rPr lang="en-US" sz="2802" dirty="0">
                <a:solidFill>
                  <a:srgbClr val="000000"/>
                </a:solidFill>
                <a:latin typeface="Arial Black" panose="020B0A04020102020204" pitchFamily="34" charset="0"/>
              </a:rPr>
              <a:t>.</a:t>
            </a:r>
          </a:p>
          <a:p>
            <a:pPr>
              <a:lnSpc>
                <a:spcPts val="3642"/>
              </a:lnSpc>
              <a:spcBef>
                <a:spcPct val="0"/>
              </a:spcBef>
            </a:pPr>
            <a:endParaRPr lang="en-US" sz="2802" dirty="0">
              <a:solidFill>
                <a:srgbClr val="000000"/>
              </a:solidFill>
              <a:latin typeface="Arial Black" panose="020B0A04020102020204" pitchFamily="34" charset="0"/>
            </a:endParaRPr>
          </a:p>
          <a:p>
            <a:pPr>
              <a:lnSpc>
                <a:spcPts val="3642"/>
              </a:lnSpc>
              <a:spcBef>
                <a:spcPct val="0"/>
              </a:spcBef>
            </a:pPr>
            <a:r>
              <a:rPr lang="en-US" sz="2802" dirty="0">
                <a:solidFill>
                  <a:srgbClr val="000000"/>
                </a:solidFill>
                <a:latin typeface="Arial Black" panose="020B0A04020102020204" pitchFamily="34" charset="0"/>
              </a:rPr>
              <a:t>2.Специалист </a:t>
            </a:r>
            <a:r>
              <a:rPr lang="en-US" sz="2802" dirty="0" err="1">
                <a:solidFill>
                  <a:srgbClr val="000000"/>
                </a:solidFill>
                <a:latin typeface="Arial Black" panose="020B0A04020102020204" pitchFamily="34" charset="0"/>
              </a:rPr>
              <a:t>по</a:t>
            </a:r>
            <a:r>
              <a:rPr lang="en-US" sz="2802" dirty="0">
                <a:solidFill>
                  <a:srgbClr val="000000"/>
                </a:solidFill>
                <a:latin typeface="Arial Black" panose="020B0A04020102020204" pitchFamily="34" charset="0"/>
              </a:rPr>
              <a:t> </a:t>
            </a:r>
            <a:r>
              <a:rPr lang="en-US" sz="2802" dirty="0" err="1">
                <a:solidFill>
                  <a:srgbClr val="000000"/>
                </a:solidFill>
                <a:latin typeface="Arial Black" panose="020B0A04020102020204" pitchFamily="34" charset="0"/>
              </a:rPr>
              <a:t>организации</a:t>
            </a:r>
            <a:r>
              <a:rPr lang="en-US" sz="2802" dirty="0">
                <a:solidFill>
                  <a:srgbClr val="000000"/>
                </a:solidFill>
                <a:latin typeface="Arial Black" panose="020B0A04020102020204" pitchFamily="34" charset="0"/>
              </a:rPr>
              <a:t> </a:t>
            </a:r>
            <a:r>
              <a:rPr lang="en-US" sz="2802" dirty="0" err="1">
                <a:solidFill>
                  <a:srgbClr val="000000"/>
                </a:solidFill>
                <a:latin typeface="Arial Black" panose="020B0A04020102020204" pitchFamily="34" charset="0"/>
              </a:rPr>
              <a:t>транспортировки</a:t>
            </a:r>
            <a:r>
              <a:rPr lang="en-US" sz="2802" dirty="0">
                <a:solidFill>
                  <a:srgbClr val="000000"/>
                </a:solidFill>
                <a:latin typeface="Arial Black" panose="020B0A04020102020204" pitchFamily="34" charset="0"/>
              </a:rPr>
              <a:t> </a:t>
            </a:r>
            <a:r>
              <a:rPr lang="en-US" sz="2802" dirty="0" err="1">
                <a:solidFill>
                  <a:srgbClr val="000000"/>
                </a:solidFill>
                <a:latin typeface="Arial Black" panose="020B0A04020102020204" pitchFamily="34" charset="0"/>
              </a:rPr>
              <a:t>продукции</a:t>
            </a:r>
            <a:r>
              <a:rPr lang="en-US" sz="2802" dirty="0">
                <a:solidFill>
                  <a:srgbClr val="000000"/>
                </a:solidFill>
                <a:latin typeface="Arial Black" panose="020B0A04020102020204" pitchFamily="34" charset="0"/>
              </a:rPr>
              <a:t>.</a:t>
            </a:r>
          </a:p>
          <a:p>
            <a:pPr>
              <a:lnSpc>
                <a:spcPts val="3642"/>
              </a:lnSpc>
              <a:spcBef>
                <a:spcPct val="0"/>
              </a:spcBef>
            </a:pPr>
            <a:endParaRPr lang="en-US" sz="2802" dirty="0">
              <a:solidFill>
                <a:srgbClr val="000000"/>
              </a:solidFill>
              <a:latin typeface="Arial Black" panose="020B0A04020102020204" pitchFamily="34" charset="0"/>
            </a:endParaRPr>
          </a:p>
          <a:p>
            <a:pPr>
              <a:lnSpc>
                <a:spcPts val="3642"/>
              </a:lnSpc>
              <a:spcBef>
                <a:spcPct val="0"/>
              </a:spcBef>
            </a:pPr>
            <a:r>
              <a:rPr lang="en-US" sz="2802" dirty="0">
                <a:solidFill>
                  <a:srgbClr val="000000"/>
                </a:solidFill>
                <a:latin typeface="Arial Black" panose="020B0A04020102020204" pitchFamily="34" charset="0"/>
              </a:rPr>
              <a:t>3.Организатор </a:t>
            </a:r>
            <a:r>
              <a:rPr lang="en-US" sz="2802" dirty="0" err="1">
                <a:solidFill>
                  <a:srgbClr val="000000"/>
                </a:solidFill>
                <a:latin typeface="Arial Black" panose="020B0A04020102020204" pitchFamily="34" charset="0"/>
              </a:rPr>
              <a:t>конференций</a:t>
            </a:r>
            <a:r>
              <a:rPr lang="en-US" sz="2802" dirty="0">
                <a:solidFill>
                  <a:srgbClr val="000000"/>
                </a:solidFill>
                <a:latin typeface="Arial Black" panose="020B0A04020102020204" pitchFamily="34" charset="0"/>
              </a:rPr>
              <a:t> и </a:t>
            </a:r>
            <a:r>
              <a:rPr lang="en-US" sz="2802" dirty="0" err="1">
                <a:solidFill>
                  <a:srgbClr val="000000"/>
                </a:solidFill>
                <a:latin typeface="Arial Black" panose="020B0A04020102020204" pitchFamily="34" charset="0"/>
              </a:rPr>
              <a:t>научных</a:t>
            </a:r>
            <a:r>
              <a:rPr lang="en-US" sz="2802" dirty="0">
                <a:solidFill>
                  <a:srgbClr val="000000"/>
                </a:solidFill>
                <a:latin typeface="Arial Black" panose="020B0A04020102020204" pitchFamily="34" charset="0"/>
              </a:rPr>
              <a:t> </a:t>
            </a:r>
            <a:r>
              <a:rPr lang="en-US" sz="2802" dirty="0" err="1">
                <a:solidFill>
                  <a:srgbClr val="000000"/>
                </a:solidFill>
                <a:latin typeface="Arial Black" panose="020B0A04020102020204" pitchFamily="34" charset="0"/>
              </a:rPr>
              <a:t>саммитов</a:t>
            </a:r>
            <a:r>
              <a:rPr lang="en-US" sz="2802" dirty="0">
                <a:solidFill>
                  <a:srgbClr val="000000"/>
                </a:solidFill>
                <a:latin typeface="Arial Black" panose="020B0A04020102020204" pitchFamily="34" charset="0"/>
              </a:rPr>
              <a:t>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607</Words>
  <Application>Microsoft Office PowerPoint</Application>
  <PresentationFormat>Произвольный</PresentationFormat>
  <Paragraphs>185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3" baseType="lpstr">
      <vt:lpstr>Rubik Mono</vt:lpstr>
      <vt:lpstr>Yanonne Kaffeesatz Regular</vt:lpstr>
      <vt:lpstr>Arimo Bold</vt:lpstr>
      <vt:lpstr>Arial</vt:lpstr>
      <vt:lpstr>Calibri</vt:lpstr>
      <vt:lpstr>Rubik Mono Bold</vt:lpstr>
      <vt:lpstr>Arimo</vt:lpstr>
      <vt:lpstr>Arial Black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Фиолетовый и Неоновый Зеленый Жирный и Забавный Шашки Игра Веселая Презентация</dc:title>
  <cp:lastModifiedBy>Любаня</cp:lastModifiedBy>
  <cp:revision>8</cp:revision>
  <dcterms:created xsi:type="dcterms:W3CDTF">2006-08-16T00:00:00Z</dcterms:created>
  <dcterms:modified xsi:type="dcterms:W3CDTF">2025-02-04T08:41:24Z</dcterms:modified>
  <dc:identifier>DAEvJhaDx7w</dc:identifier>
</cp:coreProperties>
</file>