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71" r:id="rId3"/>
    <p:sldId id="261" r:id="rId4"/>
    <p:sldId id="265" r:id="rId5"/>
    <p:sldId id="262" r:id="rId6"/>
    <p:sldId id="274" r:id="rId7"/>
    <p:sldId id="259" r:id="rId8"/>
    <p:sldId id="258" r:id="rId9"/>
    <p:sldId id="257" r:id="rId10"/>
    <p:sldId id="263" r:id="rId11"/>
    <p:sldId id="272" r:id="rId12"/>
    <p:sldId id="273" r:id="rId13"/>
    <p:sldId id="275" r:id="rId14"/>
    <p:sldId id="278" r:id="rId15"/>
    <p:sldId id="279" r:id="rId16"/>
    <p:sldId id="277" r:id="rId17"/>
    <p:sldId id="280" r:id="rId18"/>
    <p:sldId id="281" r:id="rId19"/>
    <p:sldId id="282" r:id="rId20"/>
    <p:sldId id="260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F0A0B-9092-42CD-B094-B9A709E3E94A}" v="72" dt="2022-11-28T20:39:42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Бардина" userId="f9e6feb49657d34e" providerId="LiveId" clId="{39DF0A0B-9092-42CD-B094-B9A709E3E94A}"/>
    <pc:docChg chg="undo redo custSel addSld delSld modSld sldOrd">
      <pc:chgData name="Анастасия Бардина" userId="f9e6feb49657d34e" providerId="LiveId" clId="{39DF0A0B-9092-42CD-B094-B9A709E3E94A}" dt="2022-11-28T20:39:56.770" v="291" actId="14100"/>
      <pc:docMkLst>
        <pc:docMk/>
      </pc:docMkLst>
      <pc:sldChg chg="addSp new del ord">
        <pc:chgData name="Анастасия Бардина" userId="f9e6feb49657d34e" providerId="LiveId" clId="{39DF0A0B-9092-42CD-B094-B9A709E3E94A}" dt="2022-11-28T19:59:10.190" v="137" actId="2696"/>
        <pc:sldMkLst>
          <pc:docMk/>
          <pc:sldMk cId="1360290570" sldId="256"/>
        </pc:sldMkLst>
        <pc:picChg chg="add">
          <ac:chgData name="Анастасия Бардина" userId="f9e6feb49657d34e" providerId="LiveId" clId="{39DF0A0B-9092-42CD-B094-B9A709E3E94A}" dt="2022-11-28T18:48:29.385" v="1"/>
          <ac:picMkLst>
            <pc:docMk/>
            <pc:sldMk cId="1360290570" sldId="256"/>
            <ac:picMk id="4" creationId="{F3E60259-F8D1-791F-203B-16BA7E227AA3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36:31.857" v="68"/>
        <pc:sldMkLst>
          <pc:docMk/>
          <pc:sldMk cId="2725489325" sldId="257"/>
        </pc:sldMkLst>
        <pc:spChg chg="del">
          <ac:chgData name="Анастасия Бардина" userId="f9e6feb49657d34e" providerId="LiveId" clId="{39DF0A0B-9092-42CD-B094-B9A709E3E94A}" dt="2022-11-28T18:57:11.437" v="3"/>
          <ac:spMkLst>
            <pc:docMk/>
            <pc:sldMk cId="2725489325" sldId="257"/>
            <ac:spMk id="3" creationId="{FFAA2A64-F175-3E44-73CC-D30CB42F6464}"/>
          </ac:spMkLst>
        </pc:spChg>
        <pc:picChg chg="add mod">
          <ac:chgData name="Анастасия Бардина" userId="f9e6feb49657d34e" providerId="LiveId" clId="{39DF0A0B-9092-42CD-B094-B9A709E3E94A}" dt="2022-11-28T19:36:22.173" v="66" actId="14100"/>
          <ac:picMkLst>
            <pc:docMk/>
            <pc:sldMk cId="2725489325" sldId="257"/>
            <ac:picMk id="5" creationId="{13F3D810-3748-50AB-38BC-22C614404861}"/>
          </ac:picMkLst>
        </pc:picChg>
      </pc:sldChg>
      <pc:sldChg chg="addSp delSp modSp new ord">
        <pc:chgData name="Анастасия Бардина" userId="f9e6feb49657d34e" providerId="LiveId" clId="{39DF0A0B-9092-42CD-B094-B9A709E3E94A}" dt="2022-11-28T19:37:11.658" v="75"/>
        <pc:sldMkLst>
          <pc:docMk/>
          <pc:sldMk cId="642147989" sldId="258"/>
        </pc:sldMkLst>
        <pc:spChg chg="del">
          <ac:chgData name="Анастасия Бардина" userId="f9e6feb49657d34e" providerId="LiveId" clId="{39DF0A0B-9092-42CD-B094-B9A709E3E94A}" dt="2022-11-28T19:00:20.396" v="5"/>
          <ac:spMkLst>
            <pc:docMk/>
            <pc:sldMk cId="642147989" sldId="258"/>
            <ac:spMk id="3" creationId="{83185A76-B07B-CF4C-A3A2-2D258667414F}"/>
          </ac:spMkLst>
        </pc:spChg>
        <pc:picChg chg="add mod">
          <ac:chgData name="Анастасия Бардина" userId="f9e6feb49657d34e" providerId="LiveId" clId="{39DF0A0B-9092-42CD-B094-B9A709E3E94A}" dt="2022-11-28T19:37:03.190" v="73" actId="14100"/>
          <ac:picMkLst>
            <pc:docMk/>
            <pc:sldMk cId="642147989" sldId="258"/>
            <ac:picMk id="1026" creationId="{C60A19AD-008B-1401-9324-E827004ED7D8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33:12.953" v="56" actId="14100"/>
        <pc:sldMkLst>
          <pc:docMk/>
          <pc:sldMk cId="2707459533" sldId="259"/>
        </pc:sldMkLst>
        <pc:spChg chg="del">
          <ac:chgData name="Анастасия Бардина" userId="f9e6feb49657d34e" providerId="LiveId" clId="{39DF0A0B-9092-42CD-B094-B9A709E3E94A}" dt="2022-11-28T19:01:13.401" v="7"/>
          <ac:spMkLst>
            <pc:docMk/>
            <pc:sldMk cId="2707459533" sldId="259"/>
            <ac:spMk id="3" creationId="{C1D1285C-0520-D9C4-DE4D-83E522F16570}"/>
          </ac:spMkLst>
        </pc:spChg>
        <pc:picChg chg="add mod">
          <ac:chgData name="Анастасия Бардина" userId="f9e6feb49657d34e" providerId="LiveId" clId="{39DF0A0B-9092-42CD-B094-B9A709E3E94A}" dt="2022-11-28T19:33:12.953" v="56" actId="14100"/>
          <ac:picMkLst>
            <pc:docMk/>
            <pc:sldMk cId="2707459533" sldId="259"/>
            <ac:picMk id="4" creationId="{513D41BF-3CCD-B4C2-08BB-6619A9B7C473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57:32.782" v="129"/>
        <pc:sldMkLst>
          <pc:docMk/>
          <pc:sldMk cId="1472555309" sldId="260"/>
        </pc:sldMkLst>
        <pc:spChg chg="del">
          <ac:chgData name="Анастасия Бардина" userId="f9e6feb49657d34e" providerId="LiveId" clId="{39DF0A0B-9092-42CD-B094-B9A709E3E94A}" dt="2022-11-28T19:01:36.483" v="9"/>
          <ac:spMkLst>
            <pc:docMk/>
            <pc:sldMk cId="1472555309" sldId="260"/>
            <ac:spMk id="3" creationId="{2FA3054D-9928-79BA-D1AF-26B2D540E53D}"/>
          </ac:spMkLst>
        </pc:spChg>
        <pc:picChg chg="add mod">
          <ac:chgData name="Анастасия Бардина" userId="f9e6feb49657d34e" providerId="LiveId" clId="{39DF0A0B-9092-42CD-B094-B9A709E3E94A}" dt="2022-11-28T19:57:26.578" v="127" actId="14100"/>
          <ac:picMkLst>
            <pc:docMk/>
            <pc:sldMk cId="1472555309" sldId="260"/>
            <ac:picMk id="4" creationId="{40A39FE5-CEF9-A05E-61D1-139403872EEA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41:31.829" v="81"/>
        <pc:sldMkLst>
          <pc:docMk/>
          <pc:sldMk cId="2570425953" sldId="261"/>
        </pc:sldMkLst>
        <pc:spChg chg="del">
          <ac:chgData name="Анастасия Бардина" userId="f9e6feb49657d34e" providerId="LiveId" clId="{39DF0A0B-9092-42CD-B094-B9A709E3E94A}" dt="2022-11-28T19:02:25.759" v="11"/>
          <ac:spMkLst>
            <pc:docMk/>
            <pc:sldMk cId="2570425953" sldId="261"/>
            <ac:spMk id="3" creationId="{15830029-C36E-6539-AED5-8623FD814F55}"/>
          </ac:spMkLst>
        </pc:spChg>
        <pc:picChg chg="add mod">
          <ac:chgData name="Анастасия Бардина" userId="f9e6feb49657d34e" providerId="LiveId" clId="{39DF0A0B-9092-42CD-B094-B9A709E3E94A}" dt="2022-11-28T19:39:31.784" v="79" actId="14100"/>
          <ac:picMkLst>
            <pc:docMk/>
            <pc:sldMk cId="2570425953" sldId="261"/>
            <ac:picMk id="4" creationId="{7971AACB-5BE3-93F2-BDCA-384A7FFBEF65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35:36.590" v="62"/>
        <pc:sldMkLst>
          <pc:docMk/>
          <pc:sldMk cId="3486870311" sldId="262"/>
        </pc:sldMkLst>
        <pc:spChg chg="del">
          <ac:chgData name="Анастасия Бардина" userId="f9e6feb49657d34e" providerId="LiveId" clId="{39DF0A0B-9092-42CD-B094-B9A709E3E94A}" dt="2022-11-28T19:03:40.150" v="13"/>
          <ac:spMkLst>
            <pc:docMk/>
            <pc:sldMk cId="3486870311" sldId="262"/>
            <ac:spMk id="3" creationId="{6D0F4AD0-FAF2-812D-1DF6-DC3A58CB2DF0}"/>
          </ac:spMkLst>
        </pc:spChg>
        <pc:picChg chg="add mod">
          <ac:chgData name="Анастасия Бардина" userId="f9e6feb49657d34e" providerId="LiveId" clId="{39DF0A0B-9092-42CD-B094-B9A709E3E94A}" dt="2022-11-28T19:34:50.834" v="60" actId="14100"/>
          <ac:picMkLst>
            <pc:docMk/>
            <pc:sldMk cId="3486870311" sldId="262"/>
            <ac:picMk id="4" creationId="{13C6102B-2BB4-DD29-12EA-8D9D03FE8D2A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47:04.469" v="93"/>
        <pc:sldMkLst>
          <pc:docMk/>
          <pc:sldMk cId="3354076783" sldId="263"/>
        </pc:sldMkLst>
        <pc:spChg chg="del">
          <ac:chgData name="Анастасия Бардина" userId="f9e6feb49657d34e" providerId="LiveId" clId="{39DF0A0B-9092-42CD-B094-B9A709E3E94A}" dt="2022-11-28T19:04:49.042" v="15"/>
          <ac:spMkLst>
            <pc:docMk/>
            <pc:sldMk cId="3354076783" sldId="263"/>
            <ac:spMk id="3" creationId="{FF2CE4F9-819D-2A20-2C6A-BCC0BF684F96}"/>
          </ac:spMkLst>
        </pc:spChg>
        <pc:picChg chg="add mod">
          <ac:chgData name="Анастасия Бардина" userId="f9e6feb49657d34e" providerId="LiveId" clId="{39DF0A0B-9092-42CD-B094-B9A709E3E94A}" dt="2022-11-28T19:42:23.363" v="85" actId="14100"/>
          <ac:picMkLst>
            <pc:docMk/>
            <pc:sldMk cId="3354076783" sldId="263"/>
            <ac:picMk id="4" creationId="{3C24CAB2-7ED6-F4AF-8341-20E0A6D396C0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30:25.786" v="50" actId="14100"/>
        <pc:sldMkLst>
          <pc:docMk/>
          <pc:sldMk cId="1302408737" sldId="264"/>
        </pc:sldMkLst>
        <pc:spChg chg="del">
          <ac:chgData name="Анастасия Бардина" userId="f9e6feb49657d34e" providerId="LiveId" clId="{39DF0A0B-9092-42CD-B094-B9A709E3E94A}" dt="2022-11-28T19:06:25.578" v="17"/>
          <ac:spMkLst>
            <pc:docMk/>
            <pc:sldMk cId="1302408737" sldId="264"/>
            <ac:spMk id="3" creationId="{DF5BC365-AE19-D8C8-0BD1-1543B8712058}"/>
          </ac:spMkLst>
        </pc:spChg>
        <pc:picChg chg="add mod">
          <ac:chgData name="Анастасия Бардина" userId="f9e6feb49657d34e" providerId="LiveId" clId="{39DF0A0B-9092-42CD-B094-B9A709E3E94A}" dt="2022-11-28T19:30:25.786" v="50" actId="14100"/>
          <ac:picMkLst>
            <pc:docMk/>
            <pc:sldMk cId="1302408737" sldId="264"/>
            <ac:picMk id="4" creationId="{A2C0ADC1-EBD7-56E6-9236-99B23B05ABB4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20:03:44.081" v="159"/>
        <pc:sldMkLst>
          <pc:docMk/>
          <pc:sldMk cId="2858514678" sldId="265"/>
        </pc:sldMkLst>
        <pc:spChg chg="del">
          <ac:chgData name="Анастасия Бардина" userId="f9e6feb49657d34e" providerId="LiveId" clId="{39DF0A0B-9092-42CD-B094-B9A709E3E94A}" dt="2022-11-28T19:08:22.132" v="19"/>
          <ac:spMkLst>
            <pc:docMk/>
            <pc:sldMk cId="2858514678" sldId="265"/>
            <ac:spMk id="3" creationId="{F90A5CE2-1709-DDB5-3EFB-861FF6F578C1}"/>
          </ac:spMkLst>
        </pc:spChg>
        <pc:picChg chg="add mod">
          <ac:chgData name="Анастасия Бардина" userId="f9e6feb49657d34e" providerId="LiveId" clId="{39DF0A0B-9092-42CD-B094-B9A709E3E94A}" dt="2022-11-28T20:03:33.814" v="157" actId="14100"/>
          <ac:picMkLst>
            <pc:docMk/>
            <pc:sldMk cId="2858514678" sldId="265"/>
            <ac:picMk id="4" creationId="{AC0C41FC-DB8B-43E6-4FE6-A911DC5FEC91}"/>
          </ac:picMkLst>
        </pc:picChg>
      </pc:sldChg>
      <pc:sldChg chg="addSp delSp modSp new del">
        <pc:chgData name="Анастасия Бардина" userId="f9e6feb49657d34e" providerId="LiveId" clId="{39DF0A0B-9092-42CD-B094-B9A709E3E94A}" dt="2022-11-28T20:04:08.386" v="160" actId="2696"/>
        <pc:sldMkLst>
          <pc:docMk/>
          <pc:sldMk cId="4212539928" sldId="266"/>
        </pc:sldMkLst>
        <pc:spChg chg="del">
          <ac:chgData name="Анастасия Бардина" userId="f9e6feb49657d34e" providerId="LiveId" clId="{39DF0A0B-9092-42CD-B094-B9A709E3E94A}" dt="2022-11-28T19:09:20.607" v="21"/>
          <ac:spMkLst>
            <pc:docMk/>
            <pc:sldMk cId="4212539928" sldId="266"/>
            <ac:spMk id="3" creationId="{31B660D4-4049-9977-4F18-EDD2023598E0}"/>
          </ac:spMkLst>
        </pc:spChg>
        <pc:picChg chg="add mod">
          <ac:chgData name="Анастасия Бардина" userId="f9e6feb49657d34e" providerId="LiveId" clId="{39DF0A0B-9092-42CD-B094-B9A709E3E94A}" dt="2022-11-28T19:09:20.607" v="21"/>
          <ac:picMkLst>
            <pc:docMk/>
            <pc:sldMk cId="4212539928" sldId="266"/>
            <ac:picMk id="4" creationId="{D75A5B3C-EEA6-4006-0402-8A18DAF5CFE9}"/>
          </ac:picMkLst>
        </pc:picChg>
      </pc:sldChg>
      <pc:sldChg chg="addSp delSp modSp new del">
        <pc:chgData name="Анастасия Бардина" userId="f9e6feb49657d34e" providerId="LiveId" clId="{39DF0A0B-9092-42CD-B094-B9A709E3E94A}" dt="2022-11-28T20:04:13.344" v="161" actId="2696"/>
        <pc:sldMkLst>
          <pc:docMk/>
          <pc:sldMk cId="1185272945" sldId="267"/>
        </pc:sldMkLst>
        <pc:spChg chg="del">
          <ac:chgData name="Анастасия Бардина" userId="f9e6feb49657d34e" providerId="LiveId" clId="{39DF0A0B-9092-42CD-B094-B9A709E3E94A}" dt="2022-11-28T19:10:28.113" v="23"/>
          <ac:spMkLst>
            <pc:docMk/>
            <pc:sldMk cId="1185272945" sldId="267"/>
            <ac:spMk id="3" creationId="{BA6F669F-0C4D-4024-D17B-1965C1FEE228}"/>
          </ac:spMkLst>
        </pc:spChg>
        <pc:picChg chg="add mod">
          <ac:chgData name="Анастасия Бардина" userId="f9e6feb49657d34e" providerId="LiveId" clId="{39DF0A0B-9092-42CD-B094-B9A709E3E94A}" dt="2022-11-28T19:10:28.113" v="23"/>
          <ac:picMkLst>
            <pc:docMk/>
            <pc:sldMk cId="1185272945" sldId="267"/>
            <ac:picMk id="4" creationId="{923506F1-44B8-C910-23EA-0C9C1EB56044}"/>
          </ac:picMkLst>
        </pc:picChg>
      </pc:sldChg>
      <pc:sldChg chg="addSp delSp modSp new ord">
        <pc:chgData name="Анастасия Бардина" userId="f9e6feb49657d34e" providerId="LiveId" clId="{39DF0A0B-9092-42CD-B094-B9A709E3E94A}" dt="2022-11-28T19:45:20.120" v="87"/>
        <pc:sldMkLst>
          <pc:docMk/>
          <pc:sldMk cId="1331547475" sldId="268"/>
        </pc:sldMkLst>
        <pc:spChg chg="del">
          <ac:chgData name="Анастасия Бардина" userId="f9e6feb49657d34e" providerId="LiveId" clId="{39DF0A0B-9092-42CD-B094-B9A709E3E94A}" dt="2022-11-28T19:10:53.760" v="25"/>
          <ac:spMkLst>
            <pc:docMk/>
            <pc:sldMk cId="1331547475" sldId="268"/>
            <ac:spMk id="3" creationId="{96DBDB26-4F1C-F508-9B92-01C7C990336E}"/>
          </ac:spMkLst>
        </pc:spChg>
        <pc:picChg chg="add mod">
          <ac:chgData name="Анастасия Бардина" userId="f9e6feb49657d34e" providerId="LiveId" clId="{39DF0A0B-9092-42CD-B094-B9A709E3E94A}" dt="2022-11-28T19:10:53.760" v="25"/>
          <ac:picMkLst>
            <pc:docMk/>
            <pc:sldMk cId="1331547475" sldId="268"/>
            <ac:picMk id="4" creationId="{4A289BE9-4D05-A857-2FE1-698CC9987D37}"/>
          </ac:picMkLst>
        </pc:picChg>
      </pc:sldChg>
      <pc:sldChg chg="addSp delSp modSp new del mod ord">
        <pc:chgData name="Анастасия Бардина" userId="f9e6feb49657d34e" providerId="LiveId" clId="{39DF0A0B-9092-42CD-B094-B9A709E3E94A}" dt="2022-11-28T19:55:46.016" v="121" actId="2696"/>
        <pc:sldMkLst>
          <pc:docMk/>
          <pc:sldMk cId="3118968518" sldId="269"/>
        </pc:sldMkLst>
        <pc:spChg chg="del">
          <ac:chgData name="Анастасия Бардина" userId="f9e6feb49657d34e" providerId="LiveId" clId="{39DF0A0B-9092-42CD-B094-B9A709E3E94A}" dt="2022-11-28T19:11:44.104" v="27"/>
          <ac:spMkLst>
            <pc:docMk/>
            <pc:sldMk cId="3118968518" sldId="269"/>
            <ac:spMk id="3" creationId="{146019D1-C7CE-33B0-900A-876DD47E0ABD}"/>
          </ac:spMkLst>
        </pc:spChg>
        <pc:spChg chg="add mod">
          <ac:chgData name="Анастасия Бардина" userId="f9e6feb49657d34e" providerId="LiveId" clId="{39DF0A0B-9092-42CD-B094-B9A709E3E94A}" dt="2022-11-28T19:55:40.067" v="120" actId="21"/>
          <ac:spMkLst>
            <pc:docMk/>
            <pc:sldMk cId="3118968518" sldId="269"/>
            <ac:spMk id="6" creationId="{5CB63596-4C6A-646A-B3C1-7E33F1FB7B6C}"/>
          </ac:spMkLst>
        </pc:spChg>
        <pc:picChg chg="add del mod">
          <ac:chgData name="Анастасия Бардина" userId="f9e6feb49657d34e" providerId="LiveId" clId="{39DF0A0B-9092-42CD-B094-B9A709E3E94A}" dt="2022-11-28T19:55:40.067" v="120" actId="21"/>
          <ac:picMkLst>
            <pc:docMk/>
            <pc:sldMk cId="3118968518" sldId="269"/>
            <ac:picMk id="4" creationId="{74BD03DF-F617-FB23-8F50-E57D6DB0731A}"/>
          </ac:picMkLst>
        </pc:picChg>
      </pc:sldChg>
      <pc:sldChg chg="addSp delSp modSp new del mod">
        <pc:chgData name="Анастасия Бардина" userId="f9e6feb49657d34e" providerId="LiveId" clId="{39DF0A0B-9092-42CD-B094-B9A709E3E94A}" dt="2022-11-28T20:27:15.951" v="244" actId="2696"/>
        <pc:sldMkLst>
          <pc:docMk/>
          <pc:sldMk cId="3217395923" sldId="270"/>
        </pc:sldMkLst>
        <pc:spChg chg="del">
          <ac:chgData name="Анастасия Бардина" userId="f9e6feb49657d34e" providerId="LiveId" clId="{39DF0A0B-9092-42CD-B094-B9A709E3E94A}" dt="2022-11-28T19:13:28.574" v="29"/>
          <ac:spMkLst>
            <pc:docMk/>
            <pc:sldMk cId="3217395923" sldId="270"/>
            <ac:spMk id="3" creationId="{C6AA06F7-D6E4-6E83-267D-9ABE87F127C5}"/>
          </ac:spMkLst>
        </pc:spChg>
        <pc:picChg chg="add mod">
          <ac:chgData name="Анастасия Бардина" userId="f9e6feb49657d34e" providerId="LiveId" clId="{39DF0A0B-9092-42CD-B094-B9A709E3E94A}" dt="2022-11-28T20:01:59.638" v="142" actId="14100"/>
          <ac:picMkLst>
            <pc:docMk/>
            <pc:sldMk cId="3217395923" sldId="270"/>
            <ac:picMk id="4" creationId="{43588A4C-1256-A03A-DC54-F6BDA05D05F7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50:22.506" v="107" actId="14100"/>
        <pc:sldMkLst>
          <pc:docMk/>
          <pc:sldMk cId="4019517847" sldId="271"/>
        </pc:sldMkLst>
        <pc:spChg chg="del">
          <ac:chgData name="Анастасия Бардина" userId="f9e6feb49657d34e" providerId="LiveId" clId="{39DF0A0B-9092-42CD-B094-B9A709E3E94A}" dt="2022-11-28T19:14:04.887" v="31"/>
          <ac:spMkLst>
            <pc:docMk/>
            <pc:sldMk cId="4019517847" sldId="271"/>
            <ac:spMk id="3" creationId="{38E4E793-0248-7374-9EC5-D44518A82513}"/>
          </ac:spMkLst>
        </pc:spChg>
        <pc:picChg chg="add mod">
          <ac:chgData name="Анастасия Бардина" userId="f9e6feb49657d34e" providerId="LiveId" clId="{39DF0A0B-9092-42CD-B094-B9A709E3E94A}" dt="2022-11-28T19:50:22.506" v="107" actId="14100"/>
          <ac:picMkLst>
            <pc:docMk/>
            <pc:sldMk cId="4019517847" sldId="271"/>
            <ac:picMk id="4" creationId="{D35FEE86-9FC9-D59B-536E-6BB6596FE662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52:27.138" v="113" actId="14100"/>
        <pc:sldMkLst>
          <pc:docMk/>
          <pc:sldMk cId="1960412470" sldId="272"/>
        </pc:sldMkLst>
        <pc:spChg chg="del">
          <ac:chgData name="Анастасия Бардина" userId="f9e6feb49657d34e" providerId="LiveId" clId="{39DF0A0B-9092-42CD-B094-B9A709E3E94A}" dt="2022-11-28T19:16:20.451" v="33"/>
          <ac:spMkLst>
            <pc:docMk/>
            <pc:sldMk cId="1960412470" sldId="272"/>
            <ac:spMk id="3" creationId="{6716EA06-E21E-84E6-8944-00DD52796734}"/>
          </ac:spMkLst>
        </pc:spChg>
        <pc:picChg chg="add mod">
          <ac:chgData name="Анастасия Бардина" userId="f9e6feb49657d34e" providerId="LiveId" clId="{39DF0A0B-9092-42CD-B094-B9A709E3E94A}" dt="2022-11-28T19:52:27.138" v="113" actId="14100"/>
          <ac:picMkLst>
            <pc:docMk/>
            <pc:sldMk cId="1960412470" sldId="272"/>
            <ac:picMk id="4" creationId="{BD6BD5F4-5297-9FE0-E9AD-79B6292E9766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58:21.155" v="136"/>
        <pc:sldMkLst>
          <pc:docMk/>
          <pc:sldMk cId="17859947" sldId="273"/>
        </pc:sldMkLst>
        <pc:spChg chg="del">
          <ac:chgData name="Анастасия Бардина" userId="f9e6feb49657d34e" providerId="LiveId" clId="{39DF0A0B-9092-42CD-B094-B9A709E3E94A}" dt="2022-11-28T19:17:54.422" v="35"/>
          <ac:spMkLst>
            <pc:docMk/>
            <pc:sldMk cId="17859947" sldId="273"/>
            <ac:spMk id="3" creationId="{7F77F2DD-1D2A-BC61-1D61-1F194D3613DE}"/>
          </ac:spMkLst>
        </pc:spChg>
        <pc:picChg chg="add mod">
          <ac:chgData name="Анастасия Бардина" userId="f9e6feb49657d34e" providerId="LiveId" clId="{39DF0A0B-9092-42CD-B094-B9A709E3E94A}" dt="2022-11-28T19:58:14.539" v="134" actId="14100"/>
          <ac:picMkLst>
            <pc:docMk/>
            <pc:sldMk cId="17859947" sldId="273"/>
            <ac:picMk id="4" creationId="{D4D568AB-73AF-496A-A158-773C335C4689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19:56:32.520" v="123"/>
        <pc:sldMkLst>
          <pc:docMk/>
          <pc:sldMk cId="109739407" sldId="274"/>
        </pc:sldMkLst>
        <pc:spChg chg="del">
          <ac:chgData name="Анастасия Бардина" userId="f9e6feb49657d34e" providerId="LiveId" clId="{39DF0A0B-9092-42CD-B094-B9A709E3E94A}" dt="2022-11-28T19:22:06.840" v="37"/>
          <ac:spMkLst>
            <pc:docMk/>
            <pc:sldMk cId="109739407" sldId="274"/>
            <ac:spMk id="3" creationId="{A2412F37-1780-9C80-4ED0-C5AE06CA7AC8}"/>
          </ac:spMkLst>
        </pc:spChg>
        <pc:picChg chg="add mod">
          <ac:chgData name="Анастасия Бардина" userId="f9e6feb49657d34e" providerId="LiveId" clId="{39DF0A0B-9092-42CD-B094-B9A709E3E94A}" dt="2022-11-28T19:54:39.456" v="119" actId="14100"/>
          <ac:picMkLst>
            <pc:docMk/>
            <pc:sldMk cId="109739407" sldId="274"/>
            <ac:picMk id="4" creationId="{787FB26F-3884-F8F3-AB0B-EB5278DE3534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20:02:28.424" v="148"/>
        <pc:sldMkLst>
          <pc:docMk/>
          <pc:sldMk cId="1691282540" sldId="275"/>
        </pc:sldMkLst>
        <pc:spChg chg="del">
          <ac:chgData name="Анастасия Бардина" userId="f9e6feb49657d34e" providerId="LiveId" clId="{39DF0A0B-9092-42CD-B094-B9A709E3E94A}" dt="2022-11-28T19:26:13.060" v="39"/>
          <ac:spMkLst>
            <pc:docMk/>
            <pc:sldMk cId="1691282540" sldId="275"/>
            <ac:spMk id="3" creationId="{22173BD1-EB77-8DD6-F022-147E69C1E19A}"/>
          </ac:spMkLst>
        </pc:spChg>
        <pc:picChg chg="add mod">
          <ac:chgData name="Анастасия Бардина" userId="f9e6feb49657d34e" providerId="LiveId" clId="{39DF0A0B-9092-42CD-B094-B9A709E3E94A}" dt="2022-11-28T20:02:24.853" v="146" actId="14100"/>
          <ac:picMkLst>
            <pc:docMk/>
            <pc:sldMk cId="1691282540" sldId="275"/>
            <ac:picMk id="4" creationId="{F64A8673-FDDA-1574-22FB-22DC63962236}"/>
          </ac:picMkLst>
        </pc:picChg>
      </pc:sldChg>
      <pc:sldChg chg="addSp delSp modSp new del">
        <pc:chgData name="Анастасия Бардина" userId="f9e6feb49657d34e" providerId="LiveId" clId="{39DF0A0B-9092-42CD-B094-B9A709E3E94A}" dt="2022-11-28T19:29:04.108" v="44" actId="2696"/>
        <pc:sldMkLst>
          <pc:docMk/>
          <pc:sldMk cId="1292578164" sldId="276"/>
        </pc:sldMkLst>
        <pc:spChg chg="del">
          <ac:chgData name="Анастасия Бардина" userId="f9e6feb49657d34e" providerId="LiveId" clId="{39DF0A0B-9092-42CD-B094-B9A709E3E94A}" dt="2022-11-28T19:27:14.299" v="41"/>
          <ac:spMkLst>
            <pc:docMk/>
            <pc:sldMk cId="1292578164" sldId="276"/>
            <ac:spMk id="3" creationId="{CAAC3F58-B09D-AFC0-A559-E4FA30717F85}"/>
          </ac:spMkLst>
        </pc:spChg>
        <pc:picChg chg="add mod">
          <ac:chgData name="Анастасия Бардина" userId="f9e6feb49657d34e" providerId="LiveId" clId="{39DF0A0B-9092-42CD-B094-B9A709E3E94A}" dt="2022-11-28T19:27:14.299" v="41"/>
          <ac:picMkLst>
            <pc:docMk/>
            <pc:sldMk cId="1292578164" sldId="276"/>
            <ac:picMk id="4" creationId="{2F1B0782-9744-AE13-923B-E0DAE50FEED5}"/>
          </ac:picMkLst>
        </pc:picChg>
      </pc:sldChg>
      <pc:sldChg chg="addSp delSp modSp new mod ord">
        <pc:chgData name="Анастасия Бардина" userId="f9e6feb49657d34e" providerId="LiveId" clId="{39DF0A0B-9092-42CD-B094-B9A709E3E94A}" dt="2022-11-28T20:26:25.448" v="243"/>
        <pc:sldMkLst>
          <pc:docMk/>
          <pc:sldMk cId="2391039836" sldId="277"/>
        </pc:sldMkLst>
        <pc:spChg chg="del">
          <ac:chgData name="Анастасия Бардина" userId="f9e6feb49657d34e" providerId="LiveId" clId="{39DF0A0B-9092-42CD-B094-B9A709E3E94A}" dt="2022-11-28T19:28:53.401" v="43"/>
          <ac:spMkLst>
            <pc:docMk/>
            <pc:sldMk cId="2391039836" sldId="277"/>
            <ac:spMk id="3" creationId="{DDDE20BE-53F9-B81D-6C22-C954282708CB}"/>
          </ac:spMkLst>
        </pc:spChg>
        <pc:picChg chg="add mod">
          <ac:chgData name="Анастасия Бардина" userId="f9e6feb49657d34e" providerId="LiveId" clId="{39DF0A0B-9092-42CD-B094-B9A709E3E94A}" dt="2022-11-28T20:03:05.879" v="152" actId="14100"/>
          <ac:picMkLst>
            <pc:docMk/>
            <pc:sldMk cId="2391039836" sldId="277"/>
            <ac:picMk id="4" creationId="{3A2F7D09-8BED-16A1-3C98-4E41E10DCB77}"/>
          </ac:picMkLst>
        </pc:picChg>
      </pc:sldChg>
      <pc:sldChg chg="addSp delSp modSp new mod">
        <pc:chgData name="Анастасия Бардина" userId="f9e6feb49657d34e" providerId="LiveId" clId="{39DF0A0B-9092-42CD-B094-B9A709E3E94A}" dt="2022-11-28T20:25:09.172" v="236" actId="14100"/>
        <pc:sldMkLst>
          <pc:docMk/>
          <pc:sldMk cId="1453613456" sldId="278"/>
        </pc:sldMkLst>
        <pc:spChg chg="del">
          <ac:chgData name="Анастасия Бардина" userId="f9e6feb49657d34e" providerId="LiveId" clId="{39DF0A0B-9092-42CD-B094-B9A709E3E94A}" dt="2022-11-28T20:10:41.830" v="163"/>
          <ac:spMkLst>
            <pc:docMk/>
            <pc:sldMk cId="1453613456" sldId="278"/>
            <ac:spMk id="3" creationId="{6C28040B-F3FC-50AA-2A39-AE6BCEE90077}"/>
          </ac:spMkLst>
        </pc:spChg>
        <pc:spChg chg="add mod">
          <ac:chgData name="Анастасия Бардина" userId="f9e6feb49657d34e" providerId="LiveId" clId="{39DF0A0B-9092-42CD-B094-B9A709E3E94A}" dt="2022-11-28T20:24:46.565" v="231" actId="21"/>
          <ac:spMkLst>
            <pc:docMk/>
            <pc:sldMk cId="1453613456" sldId="278"/>
            <ac:spMk id="6" creationId="{E0D90C2E-4404-D26C-0890-08F106AEDAC8}"/>
          </ac:spMkLst>
        </pc:spChg>
        <pc:graphicFrameChg chg="add del mod">
          <ac:chgData name="Анастасия Бардина" userId="f9e6feb49657d34e" providerId="LiveId" clId="{39DF0A0B-9092-42CD-B094-B9A709E3E94A}" dt="2022-11-28T20:24:46.565" v="231" actId="21"/>
          <ac:graphicFrameMkLst>
            <pc:docMk/>
            <pc:sldMk cId="1453613456" sldId="278"/>
            <ac:graphicFrameMk id="4" creationId="{1362A361-13B0-5322-9B07-3C60B9B3E250}"/>
          </ac:graphicFrameMkLst>
        </pc:graphicFrameChg>
        <pc:graphicFrameChg chg="add mod">
          <ac:chgData name="Анастасия Бардина" userId="f9e6feb49657d34e" providerId="LiveId" clId="{39DF0A0B-9092-42CD-B094-B9A709E3E94A}" dt="2022-11-28T20:25:09.172" v="236" actId="14100"/>
          <ac:graphicFrameMkLst>
            <pc:docMk/>
            <pc:sldMk cId="1453613456" sldId="278"/>
            <ac:graphicFrameMk id="7" creationId="{5DAB8DE2-E7A1-1B95-7899-404A15F80D7E}"/>
          </ac:graphicFrameMkLst>
        </pc:graphicFrameChg>
      </pc:sldChg>
      <pc:sldChg chg="addSp delSp modSp new del">
        <pc:chgData name="Анастасия Бардина" userId="f9e6feb49657d34e" providerId="LiveId" clId="{39DF0A0B-9092-42CD-B094-B9A709E3E94A}" dt="2022-11-28T20:17:51.281" v="195" actId="2696"/>
        <pc:sldMkLst>
          <pc:docMk/>
          <pc:sldMk cId="361526956" sldId="279"/>
        </pc:sldMkLst>
        <pc:spChg chg="add del mod">
          <ac:chgData name="Анастасия Бардина" userId="f9e6feb49657d34e" providerId="LiveId" clId="{39DF0A0B-9092-42CD-B094-B9A709E3E94A}" dt="2022-11-28T20:17:42.508" v="194"/>
          <ac:spMkLst>
            <pc:docMk/>
            <pc:sldMk cId="361526956" sldId="279"/>
            <ac:spMk id="3" creationId="{F0072550-DEA6-23A8-91D7-0D1C9324F4FB}"/>
          </ac:spMkLst>
        </pc:spChg>
        <pc:graphicFrameChg chg="add del mod">
          <ac:chgData name="Анастасия Бардина" userId="f9e6feb49657d34e" providerId="LiveId" clId="{39DF0A0B-9092-42CD-B094-B9A709E3E94A}" dt="2022-11-28T20:17:42.508" v="194"/>
          <ac:graphicFrameMkLst>
            <pc:docMk/>
            <pc:sldMk cId="361526956" sldId="279"/>
            <ac:graphicFrameMk id="2" creationId="{854BC825-D952-14C1-EC22-77E5ED7020BC}"/>
          </ac:graphicFrameMkLst>
        </pc:graphicFrameChg>
      </pc:sldChg>
      <pc:sldChg chg="addSp delSp modSp new del mod">
        <pc:chgData name="Анастасия Бардина" userId="f9e6feb49657d34e" providerId="LiveId" clId="{39DF0A0B-9092-42CD-B094-B9A709E3E94A}" dt="2022-11-28T20:15:27.916" v="178" actId="2696"/>
        <pc:sldMkLst>
          <pc:docMk/>
          <pc:sldMk cId="1199899005" sldId="279"/>
        </pc:sldMkLst>
        <pc:spChg chg="mod">
          <ac:chgData name="Анастасия Бардина" userId="f9e6feb49657d34e" providerId="LiveId" clId="{39DF0A0B-9092-42CD-B094-B9A709E3E94A}" dt="2022-11-28T20:15:20.238" v="177" actId="27636"/>
          <ac:spMkLst>
            <pc:docMk/>
            <pc:sldMk cId="1199899005" sldId="279"/>
            <ac:spMk id="2" creationId="{A2759D8E-1870-1573-80C6-8034A3A50917}"/>
          </ac:spMkLst>
        </pc:spChg>
        <pc:spChg chg="del">
          <ac:chgData name="Анастасия Бардина" userId="f9e6feb49657d34e" providerId="LiveId" clId="{39DF0A0B-9092-42CD-B094-B9A709E3E94A}" dt="2022-11-28T20:14:27.783" v="165"/>
          <ac:spMkLst>
            <pc:docMk/>
            <pc:sldMk cId="1199899005" sldId="279"/>
            <ac:spMk id="3" creationId="{9504AC42-52B5-EA26-6729-CB52F1F9E460}"/>
          </ac:spMkLst>
        </pc:spChg>
        <pc:spChg chg="add mod">
          <ac:chgData name="Анастасия Бардина" userId="f9e6feb49657d34e" providerId="LiveId" clId="{39DF0A0B-9092-42CD-B094-B9A709E3E94A}" dt="2022-11-28T20:15:20.238" v="177" actId="27636"/>
          <ac:spMkLst>
            <pc:docMk/>
            <pc:sldMk cId="1199899005" sldId="279"/>
            <ac:spMk id="5" creationId="{6EA3820B-377F-D769-AF7D-BAC5437EB4B7}"/>
          </ac:spMkLst>
        </pc:spChg>
        <pc:graphicFrameChg chg="add mod modGraphic">
          <ac:chgData name="Анастасия Бардина" userId="f9e6feb49657d34e" providerId="LiveId" clId="{39DF0A0B-9092-42CD-B094-B9A709E3E94A}" dt="2022-11-28T20:15:20.238" v="177" actId="27636"/>
          <ac:graphicFrameMkLst>
            <pc:docMk/>
            <pc:sldMk cId="1199899005" sldId="279"/>
            <ac:graphicFrameMk id="4" creationId="{253DF969-1CE1-A595-B790-AEEE5BDBBB25}"/>
          </ac:graphicFrameMkLst>
        </pc:graphicFrameChg>
      </pc:sldChg>
      <pc:sldChg chg="addSp delSp modSp new mod">
        <pc:chgData name="Анастасия Бардина" userId="f9e6feb49657d34e" providerId="LiveId" clId="{39DF0A0B-9092-42CD-B094-B9A709E3E94A}" dt="2022-11-28T20:26:03.097" v="241" actId="20577"/>
        <pc:sldMkLst>
          <pc:docMk/>
          <pc:sldMk cId="1813102252" sldId="279"/>
        </pc:sldMkLst>
        <pc:spChg chg="del">
          <ac:chgData name="Анастасия Бардина" userId="f9e6feb49657d34e" providerId="LiveId" clId="{39DF0A0B-9092-42CD-B094-B9A709E3E94A}" dt="2022-11-28T20:19:26.419" v="217"/>
          <ac:spMkLst>
            <pc:docMk/>
            <pc:sldMk cId="1813102252" sldId="279"/>
            <ac:spMk id="3" creationId="{CF88BBC0-56CD-9C6F-3AB4-C87E8A690210}"/>
          </ac:spMkLst>
        </pc:spChg>
        <pc:graphicFrameChg chg="add mod modGraphic">
          <ac:chgData name="Анастасия Бардина" userId="f9e6feb49657d34e" providerId="LiveId" clId="{39DF0A0B-9092-42CD-B094-B9A709E3E94A}" dt="2022-11-28T20:26:03.097" v="241" actId="20577"/>
          <ac:graphicFrameMkLst>
            <pc:docMk/>
            <pc:sldMk cId="1813102252" sldId="279"/>
            <ac:graphicFrameMk id="4" creationId="{E4E52FB8-B81C-E696-8667-A633400D888A}"/>
          </ac:graphicFrameMkLst>
        </pc:graphicFrameChg>
      </pc:sldChg>
      <pc:sldChg chg="addSp modSp new del">
        <pc:chgData name="Анастасия Бардина" userId="f9e6feb49657d34e" providerId="LiveId" clId="{39DF0A0B-9092-42CD-B094-B9A709E3E94A}" dt="2022-11-28T20:15:58.038" v="181" actId="2696"/>
        <pc:sldMkLst>
          <pc:docMk/>
          <pc:sldMk cId="1922015594" sldId="279"/>
        </pc:sldMkLst>
        <pc:spChg chg="add mod">
          <ac:chgData name="Анастасия Бардина" userId="f9e6feb49657d34e" providerId="LiveId" clId="{39DF0A0B-9092-42CD-B094-B9A709E3E94A}" dt="2022-11-28T20:15:42.532" v="180"/>
          <ac:spMkLst>
            <pc:docMk/>
            <pc:sldMk cId="1922015594" sldId="279"/>
            <ac:spMk id="3" creationId="{DB3ECF8F-6798-FE42-A4D6-16A111C44E01}"/>
          </ac:spMkLst>
        </pc:spChg>
        <pc:graphicFrameChg chg="add mod">
          <ac:chgData name="Анастасия Бардина" userId="f9e6feb49657d34e" providerId="LiveId" clId="{39DF0A0B-9092-42CD-B094-B9A709E3E94A}" dt="2022-11-28T20:15:42.532" v="180"/>
          <ac:graphicFrameMkLst>
            <pc:docMk/>
            <pc:sldMk cId="1922015594" sldId="279"/>
            <ac:graphicFrameMk id="2" creationId="{961C9D58-DC09-349A-1F71-86534D5F447F}"/>
          </ac:graphicFrameMkLst>
        </pc:graphicFrameChg>
      </pc:sldChg>
      <pc:sldChg chg="addSp delSp modSp new add del mod">
        <pc:chgData name="Анастасия Бардина" userId="f9e6feb49657d34e" providerId="LiveId" clId="{39DF0A0B-9092-42CD-B094-B9A709E3E94A}" dt="2022-11-28T20:18:56.249" v="215" actId="2696"/>
        <pc:sldMkLst>
          <pc:docMk/>
          <pc:sldMk cId="2140765929" sldId="279"/>
        </pc:sldMkLst>
        <pc:spChg chg="mod">
          <ac:chgData name="Анастасия Бардина" userId="f9e6feb49657d34e" providerId="LiveId" clId="{39DF0A0B-9092-42CD-B094-B9A709E3E94A}" dt="2022-11-28T20:18:19.626" v="203"/>
          <ac:spMkLst>
            <pc:docMk/>
            <pc:sldMk cId="2140765929" sldId="279"/>
            <ac:spMk id="3" creationId="{1F677984-0F90-1D41-E864-995DAFF86039}"/>
          </ac:spMkLst>
        </pc:spChg>
        <pc:spChg chg="add del mod">
          <ac:chgData name="Анастасия Бардина" userId="f9e6feb49657d34e" providerId="LiveId" clId="{39DF0A0B-9092-42CD-B094-B9A709E3E94A}" dt="2022-11-28T20:18:47.377" v="212" actId="22"/>
          <ac:spMkLst>
            <pc:docMk/>
            <pc:sldMk cId="2140765929" sldId="279"/>
            <ac:spMk id="5" creationId="{DA307C5E-EFB1-AFBD-AB55-0759C261CCD3}"/>
          </ac:spMkLst>
        </pc:spChg>
      </pc:sldChg>
      <pc:sldChg chg="addSp modSp new del mod">
        <pc:chgData name="Анастасия Бардина" userId="f9e6feb49657d34e" providerId="LiveId" clId="{39DF0A0B-9092-42CD-B094-B9A709E3E94A}" dt="2022-11-28T20:16:45.440" v="187" actId="2696"/>
        <pc:sldMkLst>
          <pc:docMk/>
          <pc:sldMk cId="3128480022" sldId="279"/>
        </pc:sldMkLst>
        <pc:spChg chg="add mod">
          <ac:chgData name="Анастасия Бардина" userId="f9e6feb49657d34e" providerId="LiveId" clId="{39DF0A0B-9092-42CD-B094-B9A709E3E94A}" dt="2022-11-28T20:16:24.365" v="184" actId="14100"/>
          <ac:spMkLst>
            <pc:docMk/>
            <pc:sldMk cId="3128480022" sldId="279"/>
            <ac:spMk id="3" creationId="{8809A6E6-B62B-230B-FFE0-0985B13F4C73}"/>
          </ac:spMkLst>
        </pc:spChg>
        <pc:graphicFrameChg chg="add mod modGraphic">
          <ac:chgData name="Анастасия Бардина" userId="f9e6feb49657d34e" providerId="LiveId" clId="{39DF0A0B-9092-42CD-B094-B9A709E3E94A}" dt="2022-11-28T20:16:37.278" v="186" actId="14100"/>
          <ac:graphicFrameMkLst>
            <pc:docMk/>
            <pc:sldMk cId="3128480022" sldId="279"/>
            <ac:graphicFrameMk id="2" creationId="{5D63DAC2-2413-5820-6388-C8ECE0427477}"/>
          </ac:graphicFrameMkLst>
        </pc:graphicFrameChg>
      </pc:sldChg>
      <pc:sldChg chg="addSp delSp modSp new mod">
        <pc:chgData name="Анастасия Бардина" userId="f9e6feb49657d34e" providerId="LiveId" clId="{39DF0A0B-9092-42CD-B094-B9A709E3E94A}" dt="2022-11-28T20:37:40.214" v="273" actId="14100"/>
        <pc:sldMkLst>
          <pc:docMk/>
          <pc:sldMk cId="3387345719" sldId="280"/>
        </pc:sldMkLst>
        <pc:spChg chg="mod">
          <ac:chgData name="Анастасия Бардина" userId="f9e6feb49657d34e" providerId="LiveId" clId="{39DF0A0B-9092-42CD-B094-B9A709E3E94A}" dt="2022-11-28T20:37:19.448" v="269" actId="255"/>
          <ac:spMkLst>
            <pc:docMk/>
            <pc:sldMk cId="3387345719" sldId="280"/>
            <ac:spMk id="2" creationId="{8D4D09AD-A740-DAE8-902A-CEBDDA3CF17F}"/>
          </ac:spMkLst>
        </pc:spChg>
        <pc:spChg chg="add del mod">
          <ac:chgData name="Анастасия Бардина" userId="f9e6feb49657d34e" providerId="LiveId" clId="{39DF0A0B-9092-42CD-B094-B9A709E3E94A}" dt="2022-11-28T20:37:03.083" v="265"/>
          <ac:spMkLst>
            <pc:docMk/>
            <pc:sldMk cId="3387345719" sldId="280"/>
            <ac:spMk id="3" creationId="{2D379CD2-D5BD-A19E-38D5-7371A9A708B4}"/>
          </ac:spMkLst>
        </pc:spChg>
        <pc:spChg chg="add del mod">
          <ac:chgData name="Анастасия Бардина" userId="f9e6feb49657d34e" providerId="LiveId" clId="{39DF0A0B-9092-42CD-B094-B9A709E3E94A}" dt="2022-11-28T20:31:17.210" v="248"/>
          <ac:spMkLst>
            <pc:docMk/>
            <pc:sldMk cId="3387345719" sldId="280"/>
            <ac:spMk id="5" creationId="{1B8DB032-4BDF-0EED-B0C2-7238B2C0C413}"/>
          </ac:spMkLst>
        </pc:spChg>
        <pc:spChg chg="add del mod">
          <ac:chgData name="Анастасия Бардина" userId="f9e6feb49657d34e" providerId="LiveId" clId="{39DF0A0B-9092-42CD-B094-B9A709E3E94A}" dt="2022-11-28T20:31:17.210" v="248"/>
          <ac:spMkLst>
            <pc:docMk/>
            <pc:sldMk cId="3387345719" sldId="280"/>
            <ac:spMk id="6" creationId="{6EA955C0-4CAB-255D-BCC9-349077862705}"/>
          </ac:spMkLst>
        </pc:spChg>
        <pc:spChg chg="add del mod">
          <ac:chgData name="Анастасия Бардина" userId="f9e6feb49657d34e" providerId="LiveId" clId="{39DF0A0B-9092-42CD-B094-B9A709E3E94A}" dt="2022-11-28T20:32:47.515" v="264"/>
          <ac:spMkLst>
            <pc:docMk/>
            <pc:sldMk cId="3387345719" sldId="280"/>
            <ac:spMk id="8" creationId="{3B0131B4-2AF5-E8E7-5224-3DEB16DD7D5D}"/>
          </ac:spMkLst>
        </pc:spChg>
        <pc:spChg chg="add del mod">
          <ac:chgData name="Анастасия Бардина" userId="f9e6feb49657d34e" providerId="LiveId" clId="{39DF0A0B-9092-42CD-B094-B9A709E3E94A}" dt="2022-11-28T20:32:47.515" v="264"/>
          <ac:spMkLst>
            <pc:docMk/>
            <pc:sldMk cId="3387345719" sldId="280"/>
            <ac:spMk id="9" creationId="{D68BB698-F401-88B2-4B9E-36F9F0F9A33E}"/>
          </ac:spMkLst>
        </pc:spChg>
        <pc:spChg chg="add mod">
          <ac:chgData name="Анастасия Бардина" userId="f9e6feb49657d34e" providerId="LiveId" clId="{39DF0A0B-9092-42CD-B094-B9A709E3E94A}" dt="2022-11-28T20:37:03.083" v="265"/>
          <ac:spMkLst>
            <pc:docMk/>
            <pc:sldMk cId="3387345719" sldId="280"/>
            <ac:spMk id="11" creationId="{3520D681-F9D0-2495-FD2F-D6D763454C0A}"/>
          </ac:spMkLst>
        </pc:spChg>
        <pc:spChg chg="add mod">
          <ac:chgData name="Анастасия Бардина" userId="f9e6feb49657d34e" providerId="LiveId" clId="{39DF0A0B-9092-42CD-B094-B9A709E3E94A}" dt="2022-11-28T20:37:11.211" v="266" actId="20578"/>
          <ac:spMkLst>
            <pc:docMk/>
            <pc:sldMk cId="3387345719" sldId="280"/>
            <ac:spMk id="12" creationId="{B1A9F0FD-41AF-49F0-8D9C-DF0B78858DA6}"/>
          </ac:spMkLst>
        </pc:spChg>
        <pc:graphicFrameChg chg="add del mod">
          <ac:chgData name="Анастасия Бардина" userId="f9e6feb49657d34e" providerId="LiveId" clId="{39DF0A0B-9092-42CD-B094-B9A709E3E94A}" dt="2022-11-28T20:31:17.210" v="248"/>
          <ac:graphicFrameMkLst>
            <pc:docMk/>
            <pc:sldMk cId="3387345719" sldId="280"/>
            <ac:graphicFrameMk id="4" creationId="{561C3ABE-C1F3-F43B-636D-B9B8099D2ACC}"/>
          </ac:graphicFrameMkLst>
        </pc:graphicFrameChg>
        <pc:graphicFrameChg chg="add del mod modGraphic">
          <ac:chgData name="Анастасия Бардина" userId="f9e6feb49657d34e" providerId="LiveId" clId="{39DF0A0B-9092-42CD-B094-B9A709E3E94A}" dt="2022-11-28T20:32:47.515" v="264"/>
          <ac:graphicFrameMkLst>
            <pc:docMk/>
            <pc:sldMk cId="3387345719" sldId="280"/>
            <ac:graphicFrameMk id="7" creationId="{549EDEB6-099B-E89C-C634-32787042BADD}"/>
          </ac:graphicFrameMkLst>
        </pc:graphicFrameChg>
        <pc:graphicFrameChg chg="add mod modGraphic">
          <ac:chgData name="Анастасия Бардина" userId="f9e6feb49657d34e" providerId="LiveId" clId="{39DF0A0B-9092-42CD-B094-B9A709E3E94A}" dt="2022-11-28T20:37:40.214" v="273" actId="14100"/>
          <ac:graphicFrameMkLst>
            <pc:docMk/>
            <pc:sldMk cId="3387345719" sldId="280"/>
            <ac:graphicFrameMk id="10" creationId="{4CEED186-F101-D0FB-8618-61D9BE7719BB}"/>
          </ac:graphicFrameMkLst>
        </pc:graphicFrameChg>
        <pc:picChg chg="add del mod">
          <ac:chgData name="Анастасия Бардина" userId="f9e6feb49657d34e" providerId="LiveId" clId="{39DF0A0B-9092-42CD-B094-B9A709E3E94A}" dt="2022-11-28T20:31:17.210" v="248"/>
          <ac:picMkLst>
            <pc:docMk/>
            <pc:sldMk cId="3387345719" sldId="280"/>
            <ac:picMk id="7169" creationId="{87B7DDF9-5563-FE6D-2F98-E3D361134737}"/>
          </ac:picMkLst>
        </pc:picChg>
        <pc:picChg chg="add del mod">
          <ac:chgData name="Анастасия Бардина" userId="f9e6feb49657d34e" providerId="LiveId" clId="{39DF0A0B-9092-42CD-B094-B9A709E3E94A}" dt="2022-11-28T20:32:47.515" v="264"/>
          <ac:picMkLst>
            <pc:docMk/>
            <pc:sldMk cId="3387345719" sldId="280"/>
            <ac:picMk id="7172" creationId="{EEA48609-2099-34E1-569C-9C2AF77B28BA}"/>
          </ac:picMkLst>
        </pc:picChg>
        <pc:picChg chg="add mod">
          <ac:chgData name="Анастасия Бардина" userId="f9e6feb49657d34e" providerId="LiveId" clId="{39DF0A0B-9092-42CD-B094-B9A709E3E94A}" dt="2022-11-28T20:37:24.256" v="270" actId="1076"/>
          <ac:picMkLst>
            <pc:docMk/>
            <pc:sldMk cId="3387345719" sldId="280"/>
            <ac:picMk id="7175" creationId="{4CB67548-0F55-EE88-054E-6EF1E6D4B994}"/>
          </ac:picMkLst>
        </pc:picChg>
      </pc:sldChg>
      <pc:sldChg chg="addSp delSp modSp new mod">
        <pc:chgData name="Анастасия Бардина" userId="f9e6feb49657d34e" providerId="LiveId" clId="{39DF0A0B-9092-42CD-B094-B9A709E3E94A}" dt="2022-11-28T20:39:05.679" v="285" actId="14100"/>
        <pc:sldMkLst>
          <pc:docMk/>
          <pc:sldMk cId="1789880675" sldId="281"/>
        </pc:sldMkLst>
        <pc:spChg chg="mod">
          <ac:chgData name="Анастасия Бардина" userId="f9e6feb49657d34e" providerId="LiveId" clId="{39DF0A0B-9092-42CD-B094-B9A709E3E94A}" dt="2022-11-28T20:38:40.493" v="279" actId="255"/>
          <ac:spMkLst>
            <pc:docMk/>
            <pc:sldMk cId="1789880675" sldId="281"/>
            <ac:spMk id="2" creationId="{F10E34B0-017D-09E7-7723-3D4BE7A8DA1E}"/>
          </ac:spMkLst>
        </pc:spChg>
        <pc:spChg chg="del">
          <ac:chgData name="Анастасия Бардина" userId="f9e6feb49657d34e" providerId="LiveId" clId="{39DF0A0B-9092-42CD-B094-B9A709E3E94A}" dt="2022-11-28T20:38:24.784" v="275"/>
          <ac:spMkLst>
            <pc:docMk/>
            <pc:sldMk cId="1789880675" sldId="281"/>
            <ac:spMk id="3" creationId="{CED4CB7D-5642-F991-16AA-80D20847CFF8}"/>
          </ac:spMkLst>
        </pc:spChg>
        <pc:spChg chg="add mod">
          <ac:chgData name="Анастасия Бардина" userId="f9e6feb49657d34e" providerId="LiveId" clId="{39DF0A0B-9092-42CD-B094-B9A709E3E94A}" dt="2022-11-28T20:38:24.784" v="275"/>
          <ac:spMkLst>
            <pc:docMk/>
            <pc:sldMk cId="1789880675" sldId="281"/>
            <ac:spMk id="5" creationId="{C15E6DCC-111A-126A-D531-8C4959A4C223}"/>
          </ac:spMkLst>
        </pc:spChg>
        <pc:spChg chg="add mod">
          <ac:chgData name="Анастасия Бардина" userId="f9e6feb49657d34e" providerId="LiveId" clId="{39DF0A0B-9092-42CD-B094-B9A709E3E94A}" dt="2022-11-28T20:38:33.388" v="276" actId="20578"/>
          <ac:spMkLst>
            <pc:docMk/>
            <pc:sldMk cId="1789880675" sldId="281"/>
            <ac:spMk id="6" creationId="{7672D407-2E3A-92F2-09A3-95A24EC994A7}"/>
          </ac:spMkLst>
        </pc:spChg>
        <pc:graphicFrameChg chg="add mod modGraphic">
          <ac:chgData name="Анастасия Бардина" userId="f9e6feb49657d34e" providerId="LiveId" clId="{39DF0A0B-9092-42CD-B094-B9A709E3E94A}" dt="2022-11-28T20:39:05.679" v="285" actId="14100"/>
          <ac:graphicFrameMkLst>
            <pc:docMk/>
            <pc:sldMk cId="1789880675" sldId="281"/>
            <ac:graphicFrameMk id="4" creationId="{58272263-D355-5818-B346-B015564FFC4F}"/>
          </ac:graphicFrameMkLst>
        </pc:graphicFrameChg>
        <pc:picChg chg="add mod">
          <ac:chgData name="Анастасия Бардина" userId="f9e6feb49657d34e" providerId="LiveId" clId="{39DF0A0B-9092-42CD-B094-B9A709E3E94A}" dt="2022-11-28T20:38:44.685" v="280" actId="1076"/>
          <ac:picMkLst>
            <pc:docMk/>
            <pc:sldMk cId="1789880675" sldId="281"/>
            <ac:picMk id="8193" creationId="{D46A7221-1BF1-6091-B958-5636050A9731}"/>
          </ac:picMkLst>
        </pc:picChg>
      </pc:sldChg>
      <pc:sldChg chg="addSp delSp modSp new mod">
        <pc:chgData name="Анастасия Бардина" userId="f9e6feb49657d34e" providerId="LiveId" clId="{39DF0A0B-9092-42CD-B094-B9A709E3E94A}" dt="2022-11-28T20:39:56.770" v="291" actId="14100"/>
        <pc:sldMkLst>
          <pc:docMk/>
          <pc:sldMk cId="517276130" sldId="282"/>
        </pc:sldMkLst>
        <pc:spChg chg="del">
          <ac:chgData name="Анастасия Бардина" userId="f9e6feb49657d34e" providerId="LiveId" clId="{39DF0A0B-9092-42CD-B094-B9A709E3E94A}" dt="2022-11-28T20:39:42.936" v="287"/>
          <ac:spMkLst>
            <pc:docMk/>
            <pc:sldMk cId="517276130" sldId="282"/>
            <ac:spMk id="3" creationId="{197B1911-7005-504D-69DD-5352554FE019}"/>
          </ac:spMkLst>
        </pc:spChg>
        <pc:picChg chg="add mod">
          <ac:chgData name="Анастасия Бардина" userId="f9e6feb49657d34e" providerId="LiveId" clId="{39DF0A0B-9092-42CD-B094-B9A709E3E94A}" dt="2022-11-28T20:39:56.770" v="291" actId="14100"/>
          <ac:picMkLst>
            <pc:docMk/>
            <pc:sldMk cId="517276130" sldId="282"/>
            <ac:picMk id="5" creationId="{F4D1B9E2-DD0F-5DFD-93D4-BD871E9159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B5E1-0067-4EE3-8AA7-55A4ED727E0C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A878-4C75-451A-918A-27748E7F1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E8A61-878A-CE91-C077-33EC6718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20FD84-78C7-673B-34C5-CA6DD8F9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501CC-0244-9CDF-AD95-27D8067C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62EFB-51AD-AE61-CF3A-52CEE657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D1FE4-D561-007B-0B59-D582EF1C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B7DA4-AF3D-D788-0F90-D91DD8A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6CBC74-DF02-98D0-BFE8-341D34933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F9FC4-3E33-DA31-3534-A0BADCF4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C128E-8E8C-54CB-40D0-D2F1B34C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C5A08-7624-CD30-B4F3-F2909C89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1DE4F3-5C90-DFBC-58D6-02AC3EB41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E7A3FA-88A0-CAF5-774A-80E47822A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45BA4-AF10-521F-C0CB-3B3834F7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7CFB2-D85A-D990-671A-09BF916E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76942-D21C-0EC1-7962-9323542B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D5B89-1473-F114-9865-F92B9BFF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55AFD-DB0B-A6BB-6BB7-5FF546D8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82BBF-0C3D-CC18-B05F-4322A844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1F28-76E7-356D-DA12-45B4AF3C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67055-5E65-27E8-3687-1F10543B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0C5E5-566B-AE3A-8C64-CC95A266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F2ACA-63A0-E721-A85B-EF2FF608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7A1AA-E699-E30F-4FA7-BE2F656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3BB69-5833-0AD1-122B-C040380D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E051D-1ADF-95AF-824F-93F60359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90DE-3D37-1835-D55A-8CD932CA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5A0A2-1437-E7B5-8045-967B97D9C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BDD03E-5868-8E01-9385-2FDD5B6F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A50CC5-0992-580C-DF5F-05554B27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52E5B1-0953-948B-90FF-79FAB96B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3243E0-6FD1-6E9F-BE71-DEBC7D96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D746-DA90-91F2-CF2F-09B1B462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BABD7-C9E2-5BBC-02E5-1DFFD86A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92435-B032-C360-5C88-3DDFE6F1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D05EB-D13E-CFBB-8CCD-0D8864008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4E3D4-92B1-06D4-6C6B-BAB62F6DF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86D2F-DA2F-D976-602E-26FB461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864F87-38BA-7CF7-E30D-7A5C1495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3E7FBB-F803-6479-0925-BBB03B97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4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CA659-64DC-396B-62C1-ADED4D5D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DB3EEF-678B-D0A0-AED0-5A458E31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2B95F8-2C8D-A2D0-42A0-48A5B455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1BA4C5-5AE0-0984-0D12-6305AFAB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45CF9B-6813-D418-3AAD-A1F87E64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410EB7-CA00-A9D1-8F4D-4E4080A4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848A5-CEC2-2F09-B902-F867A041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DDF8D-0B9C-0772-8D61-6E7F4B19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2C18E-A42A-B28F-63AC-77113684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2E9DEB-333C-2C06-B9EB-EDA6DBEA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0B6F-F1F6-AE5A-183A-A32F82E9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9C5C9-DA60-0012-12D5-85C9E932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836D4-0D13-418C-4926-AD6C2BB3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6A56C-29DC-D337-6205-BB86FD7C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97FE27-BE8A-FF7B-B4F5-5C96F6ED7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59B34-9239-A592-62B0-2AFA41979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C6D9E-339A-7381-A495-9C098E27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2A7EC0-E52D-85DA-5ECB-023EADB3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7C8D2-F94A-8FD9-B523-21D02C8B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4758-7C0F-E510-B15A-CB95029C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DBD12-E9DE-5801-4A1D-FC5F8A95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95A9B-3DE2-6B35-0577-64CA95BCB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638C-30EF-4A59-B6C0-F5A3011169C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F9587-D71A-7347-CE4A-EC746DAAC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44947-B1BC-E5CD-9F43-F1DC338A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90EC-F548-4EA5-8EC0-6B8F1E9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www.grozny-inform.ru/LoadedImages/2018/10/15/worldskills_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www.grozny-inform.ru/LoadedImages/2018/10/15/worldskills_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3C6C2-FF7A-BA5D-F8A7-04457F89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C0ADC1-EBD7-56E6-9236-99B23B05A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F0D1-F232-C249-F525-0CB4E5D5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24CAB2-7ED6-F4AF-8341-20E0A6D39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B7141-7017-9ABF-259E-60ED4B5A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6BD5F4-5297-9FE0-E9AD-79B6292E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091D6-6D4E-03AA-D6CB-849CC3E3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D568AB-73AF-496A-A158-773C335C4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F3714-B55B-9916-884A-6C330C77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4A8673-FDDA-1574-22FB-22DC63962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CC740-8F4A-DF60-53FD-8FA38AEE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D90C2E-4404-D26C-0890-08F106AE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DAB8DE2-E7A1-1B95-7899-404A15F80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10020"/>
              </p:ext>
            </p:extLst>
          </p:nvPr>
        </p:nvGraphicFramePr>
        <p:xfrm>
          <a:off x="1288026" y="2163097"/>
          <a:ext cx="9979742" cy="252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ъект упаковщика для оболочки" showAsIcon="1" r:id="rId2" imgW="2045160" imgH="392040" progId="Package">
                  <p:embed/>
                </p:oleObj>
              </mc:Choice>
              <mc:Fallback>
                <p:oleObj name="Объект упаковщика для оболочки" showAsIcon="1" r:id="rId2" imgW="2045160" imgH="392040" progId="Package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DAB8DE2-E7A1-1B95-7899-404A15F80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8026" y="2163097"/>
                        <a:ext cx="9979742" cy="252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61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9EEB5-24CF-D7D1-A738-B0857D20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4E52FB8-B81C-E696-8667-A633400D8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11114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233879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863836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85761704"/>
                    </a:ext>
                  </a:extLst>
                </a:gridCol>
              </a:tblGrid>
              <a:tr h="274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Модули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Название модуля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Темы по модулям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2102201195"/>
                  </a:ext>
                </a:extLst>
              </a:tr>
              <a:tr h="13449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и проведение фрагмента урока (рефлексии) в начальных классах по математике с использованием интерактивного оборудования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Закрепление знаний по теме «Сравнение предметов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и групп предметов. Пространственные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и временные представления».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1989532614"/>
                  </a:ext>
                </a:extLst>
              </a:tr>
              <a:tr h="56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Числа от 1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до 10. Закрепление изученного материала.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338372116"/>
                  </a:ext>
                </a:extLst>
              </a:tr>
              <a:tr h="858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Состав чисел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пределах 10. Закрепление изученного материала.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4007142672"/>
                  </a:ext>
                </a:extLst>
              </a:tr>
              <a:tr h="5698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Модуль 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и  проведение фрагмента внеурочной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деятельности  по спортивно-оздоровительному  направлению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 использованием интерактивного оборудования и робототехники (конструирование)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 вкус и цвет товарищей нет. Овощи, ягоды и фрукты – витаминные продукты.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2820033654"/>
                  </a:ext>
                </a:extLst>
              </a:tr>
              <a:tr h="56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Я – ученик. Поведение в школе. Настроение в школе и после школы.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34342028"/>
                  </a:ext>
                </a:extLst>
              </a:tr>
              <a:tr h="115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Подвижные игры. Доктора природы.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961898854"/>
                  </a:ext>
                </a:extLst>
              </a:tr>
              <a:tr h="5690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Модуль 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Разработка и проведение фрагмента классного часа  по ПДД и ОБЖ с использованием новых образовательных  технологий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Основные правила поведения и действия при пожаре.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960096439"/>
                  </a:ext>
                </a:extLst>
              </a:tr>
              <a:tr h="56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«Знай правила дорожного движения, как таблицу умножения».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22755827"/>
                  </a:ext>
                </a:extLst>
              </a:tr>
              <a:tr h="375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«Не зная броду, не суйся в воду»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58" marR="35258" marT="0" marB="0"/>
                </a:tc>
                <a:extLst>
                  <a:ext uri="{0D108BD9-81ED-4DB2-BD59-A6C34878D82A}">
                    <a16:rowId xmlns:a16="http://schemas.microsoft.com/office/drawing/2014/main" val="379081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10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0C575-D0D7-6D86-0A95-81FA7F5C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2F7D09-8BED-16A1-3C98-4E41E10DC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3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9AD-A740-DAE8-902A-CEBDDA3C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Judgement Marking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Чемпионат </a:t>
            </a: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WorldSkills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Компетенция «Преподавание в младших классах»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 А «Разработка и проведение фрагмента урока ( рефлексии) в начальных классах по математике с использованием интерактивного оборудования»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Участник__________________________________________________________________________________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Компатриот________________________________________________________________________________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Дата__________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2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CEED186-F101-D0FB-8618-61D9BE771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27450"/>
              </p:ext>
            </p:extLst>
          </p:nvPr>
        </p:nvGraphicFramePr>
        <p:xfrm>
          <a:off x="0" y="1825620"/>
          <a:ext cx="12192000" cy="5032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7193">
                  <a:extLst>
                    <a:ext uri="{9D8B030D-6E8A-4147-A177-3AD203B41FA5}">
                      <a16:colId xmlns:a16="http://schemas.microsoft.com/office/drawing/2014/main" val="606934189"/>
                    </a:ext>
                  </a:extLst>
                </a:gridCol>
                <a:gridCol w="860178">
                  <a:extLst>
                    <a:ext uri="{9D8B030D-6E8A-4147-A177-3AD203B41FA5}">
                      <a16:colId xmlns:a16="http://schemas.microsoft.com/office/drawing/2014/main" val="2255803766"/>
                    </a:ext>
                  </a:extLst>
                </a:gridCol>
                <a:gridCol w="860178">
                  <a:extLst>
                    <a:ext uri="{9D8B030D-6E8A-4147-A177-3AD203B41FA5}">
                      <a16:colId xmlns:a16="http://schemas.microsoft.com/office/drawing/2014/main" val="2777555417"/>
                    </a:ext>
                  </a:extLst>
                </a:gridCol>
                <a:gridCol w="5406251">
                  <a:extLst>
                    <a:ext uri="{9D8B030D-6E8A-4147-A177-3AD203B41FA5}">
                      <a16:colId xmlns:a16="http://schemas.microsoft.com/office/drawing/2014/main" val="1039208590"/>
                    </a:ext>
                  </a:extLst>
                </a:gridCol>
                <a:gridCol w="987193">
                  <a:extLst>
                    <a:ext uri="{9D8B030D-6E8A-4147-A177-3AD203B41FA5}">
                      <a16:colId xmlns:a16="http://schemas.microsoft.com/office/drawing/2014/main" val="251805069"/>
                    </a:ext>
                  </a:extLst>
                </a:gridCol>
                <a:gridCol w="1045877">
                  <a:extLst>
                    <a:ext uri="{9D8B030D-6E8A-4147-A177-3AD203B41FA5}">
                      <a16:colId xmlns:a16="http://schemas.microsoft.com/office/drawing/2014/main" val="3818966083"/>
                    </a:ext>
                  </a:extLst>
                </a:gridCol>
                <a:gridCol w="1045877">
                  <a:extLst>
                    <a:ext uri="{9D8B030D-6E8A-4147-A177-3AD203B41FA5}">
                      <a16:colId xmlns:a16="http://schemas.microsoft.com/office/drawing/2014/main" val="3494589201"/>
                    </a:ext>
                  </a:extLst>
                </a:gridCol>
                <a:gridCol w="999253">
                  <a:extLst>
                    <a:ext uri="{9D8B030D-6E8A-4147-A177-3AD203B41FA5}">
                      <a16:colId xmlns:a16="http://schemas.microsoft.com/office/drawing/2014/main" val="2294232120"/>
                    </a:ext>
                  </a:extLst>
                </a:gridCol>
              </a:tblGrid>
              <a:tr h="96777"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Aspect </a:t>
                      </a:r>
                      <a:endParaRPr lang="ru-RU" sz="500">
                        <a:effectLst/>
                      </a:endParaRPr>
                    </a:p>
                    <a:p>
                      <a:pPr algn="ctr"/>
                      <a:r>
                        <a:rPr lang="en-US" sz="500">
                          <a:effectLst/>
                        </a:rPr>
                        <a:t>ID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rowSpan="2"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Max</a:t>
                      </a:r>
                      <a:endParaRPr lang="ru-RU" sz="500">
                        <a:effectLst/>
                      </a:endParaRPr>
                    </a:p>
                    <a:p>
                      <a:pPr algn="ctr"/>
                      <a:r>
                        <a:rPr lang="en-US" sz="500">
                          <a:effectLst/>
                        </a:rPr>
                        <a:t>Mark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Judg</a:t>
                      </a:r>
                      <a:endParaRPr lang="ru-RU" sz="500">
                        <a:effectLst/>
                      </a:endParaRPr>
                    </a:p>
                    <a:p>
                      <a:pPr algn="ctr"/>
                      <a:r>
                        <a:rPr lang="en-US" sz="500">
                          <a:effectLst/>
                        </a:rPr>
                        <a:t>Score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Aspect of Sub Criterion - Description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Expert Score (0 to 3)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Mark</a:t>
                      </a:r>
                      <a:endParaRPr lang="ru-RU" sz="500">
                        <a:effectLst/>
                      </a:endParaRPr>
                    </a:p>
                    <a:p>
                      <a:r>
                        <a:rPr lang="en-US" sz="500">
                          <a:effectLst/>
                        </a:rPr>
                        <a:t>Awarded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735672881"/>
                  </a:ext>
                </a:extLst>
              </a:tr>
              <a:tr h="96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053581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1.00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Целеполагание на уроке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218570655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цель не сформулировали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102125595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цель сформулировал учитель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372388525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цель сформулировали ученики совместно с учителем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327069791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цель сформулировали ученики самостоятельно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747272373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Мотивация на уроке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602327610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отсутствует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007669019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используется, но не направлена на решение учебной задачи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4027400537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используется на этапе постановки учебной задачи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945876284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используется на всех этапах урока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461569339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</a:t>
                      </a:r>
                      <a:r>
                        <a:rPr lang="ru-RU" sz="500">
                          <a:effectLst/>
                        </a:rPr>
                        <a:t>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Демонстрация элементов современных образовательных технологий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163252117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не используется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735922701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используется одна технология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497705556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используются две технологии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541780283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используются более двух технологий обоснованно, эффективно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440234482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Деятельность обучающихся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229796323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преобладает репродуктивная деятельность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854866748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преобладает вариативно-репродуктивная деятельность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645549796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носит частично-поисковый характер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2358931604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преобладает продуктивная, исследовательская деятельность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4264804728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</a:t>
                      </a:r>
                      <a:r>
                        <a:rPr lang="ru-RU" sz="500">
                          <a:effectLst/>
                        </a:rPr>
                        <a:t>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Включение нового знания в систему имеющихся знаний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840352360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отсутствует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404229424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реализуются внутрипредметные связи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595972557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реализуются межпредметные связи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32725444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реализуются внутрипредметные и межпредметные связи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488445476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Аккуратность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711639032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отсутствует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209070519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демонстрируется при подготовке рабочего места учителя и учащихся до начала преставления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330648156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демонстрируется на этапе подготовки и завершения представления задания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090927346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демонстрируется в течении всех этапов подготовки, проведения и завершения представления задания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908814457"/>
                  </a:ext>
                </a:extLst>
              </a:tr>
              <a:tr h="96777"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J7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effectLst/>
                        </a:rPr>
                        <a:t>1</a:t>
                      </a:r>
                      <a:r>
                        <a:rPr lang="ru-RU" sz="500">
                          <a:effectLst/>
                        </a:rPr>
                        <a:t>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Грамотность речи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1511231130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наличие ошибок в устной (выступление) и письменной (на слайдах) речи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4118093162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отсутствие ошибок в устной (выступление) и письменной (на слайдах) речи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624620621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отсутствие ошибок в устной (выступление) и письменной (на слайдах) речи. Речь чёткая.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933377001"/>
                  </a:ext>
                </a:extLst>
              </a:tr>
              <a:tr h="290329"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отсутствие ошибок в устной (выступление) и письменной (на слайдах) речи. Речь чёткая с элементами художественной выразительности.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897" marR="26897" marT="0" marB="0"/>
                </a:tc>
                <a:extLst>
                  <a:ext uri="{0D108BD9-81ED-4DB2-BD59-A6C34878D82A}">
                    <a16:rowId xmlns:a16="http://schemas.microsoft.com/office/drawing/2014/main" val="3604699786"/>
                  </a:ext>
                </a:extLst>
              </a:tr>
            </a:tbl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3520D681-F9D0-2495-FD2F-D6D76345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4CB67548-0F55-EE88-054E-6EF1E6D4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21394"/>
            <a:ext cx="1328738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1A9F0FD-41AF-49F0-8D9C-DF0B7885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2113548"/>
            <a:ext cx="27238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34B0-017D-09E7-7723-3D4BE7A8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Objective Marking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Чемпионат </a:t>
            </a: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WorldSkills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Компетенция «Преподавание в младших классах»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 А «Разработка и проведение фрагмента урока ( рефлексии) в начальных классах по математике с использованием интерактивного оборудования»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Участник______________________________________________________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Компатриот____________________________________________________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Дата____________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8272263-D355-5818-B346-B015564FF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93787"/>
              </p:ext>
            </p:extLst>
          </p:nvPr>
        </p:nvGraphicFramePr>
        <p:xfrm>
          <a:off x="0" y="1775411"/>
          <a:ext cx="12191999" cy="50825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0654">
                  <a:extLst>
                    <a:ext uri="{9D8B030D-6E8A-4147-A177-3AD203B41FA5}">
                      <a16:colId xmlns:a16="http://schemas.microsoft.com/office/drawing/2014/main" val="4240777411"/>
                    </a:ext>
                  </a:extLst>
                </a:gridCol>
                <a:gridCol w="1014864">
                  <a:extLst>
                    <a:ext uri="{9D8B030D-6E8A-4147-A177-3AD203B41FA5}">
                      <a16:colId xmlns:a16="http://schemas.microsoft.com/office/drawing/2014/main" val="504022089"/>
                    </a:ext>
                  </a:extLst>
                </a:gridCol>
                <a:gridCol w="8115513">
                  <a:extLst>
                    <a:ext uri="{9D8B030D-6E8A-4147-A177-3AD203B41FA5}">
                      <a16:colId xmlns:a16="http://schemas.microsoft.com/office/drawing/2014/main" val="867341100"/>
                    </a:ext>
                  </a:extLst>
                </a:gridCol>
                <a:gridCol w="964916">
                  <a:extLst>
                    <a:ext uri="{9D8B030D-6E8A-4147-A177-3AD203B41FA5}">
                      <a16:colId xmlns:a16="http://schemas.microsoft.com/office/drawing/2014/main" val="1898471238"/>
                    </a:ext>
                  </a:extLst>
                </a:gridCol>
                <a:gridCol w="966052">
                  <a:extLst>
                    <a:ext uri="{9D8B030D-6E8A-4147-A177-3AD203B41FA5}">
                      <a16:colId xmlns:a16="http://schemas.microsoft.com/office/drawing/2014/main" val="3366022616"/>
                    </a:ext>
                  </a:extLst>
                </a:gridCol>
              </a:tblGrid>
              <a:tr h="55159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Aspect 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</a:rPr>
                        <a:t>ID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Max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</a:rPr>
                        <a:t>Mark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Aspect of Sub Criterion - Description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Mark</a:t>
                      </a:r>
                      <a:endParaRPr lang="ru-RU" sz="900">
                        <a:effectLst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</a:rPr>
                        <a:t>Awarded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722252153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</a:t>
                      </a:r>
                      <a:r>
                        <a:rPr lang="en-US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0</a:t>
                      </a:r>
                      <a:r>
                        <a:rPr lang="ru-RU" sz="1100">
                          <a:effectLst/>
                        </a:rPr>
                        <a:t>.50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Задание продемонстрировано в установленное время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479816452"/>
                  </a:ext>
                </a:extLst>
              </a:tr>
              <a:tr h="3677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Соблюдение санитарных норм и правил безопасности, соответствующих профессии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592977434"/>
                  </a:ext>
                </a:extLst>
              </a:tr>
              <a:tr h="3825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Контроль за соблюдением санитарных норм и правил безопасности, соответствующих профессии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2186952020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1.00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Формулировка цели соответствует теме фрагмента урока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3907591620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Учебное содержание соответствует теме урока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4105881177"/>
                  </a:ext>
                </a:extLst>
              </a:tr>
              <a:tr h="3825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Уровень сложности материала, его объём соответствует возрастным особенностям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578023542"/>
                  </a:ext>
                </a:extLst>
              </a:tr>
              <a:tr h="3825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Владеет понятийным аппаратом, подбирает фактический и иллюстративный материал с точки зрения научности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123480947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Фиксирует затруднение в учебном действии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2974839288"/>
                  </a:ext>
                </a:extLst>
              </a:tr>
              <a:tr h="3677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0.70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Вовлекает учащихся в процесс постановки цели учебной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3177345890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1.00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Целесообразно использует интерактивное оборудование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793108318"/>
                  </a:ext>
                </a:extLst>
              </a:tr>
              <a:tr h="3677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Организует чередование форм работы (фронтальной, индивидуальной, парной и групповой)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150918802"/>
                  </a:ext>
                </a:extLst>
              </a:tr>
              <a:tr h="3825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Большинство учащихся демонстрируют усвоение новых знаний, правильно отвечая на вопросы учителя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3656809765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1.00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Результаты урока соотнесены с поставленными целями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3065832413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1.00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Осуществляет оценивание деятельности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214086030"/>
                  </a:ext>
                </a:extLst>
              </a:tr>
              <a:tr h="3677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0.70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Эмоциональный комфорт обучающихся, уважение личного достоинства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2345610428"/>
                  </a:ext>
                </a:extLst>
              </a:tr>
              <a:tr h="19125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0.70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Воспитательный потенциал урока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2" marR="51802" marT="0" marB="0"/>
                </a:tc>
                <a:extLst>
                  <a:ext uri="{0D108BD9-81ED-4DB2-BD59-A6C34878D82A}">
                    <a16:rowId xmlns:a16="http://schemas.microsoft.com/office/drawing/2014/main" val="120275911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C15E6DCC-111A-126A-D531-8C4959A4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487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46A7221-1BF1-6091-B958-5636050A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0"/>
            <a:ext cx="1328738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672D407-2E3A-92F2-09A3-95A24EC99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775411"/>
            <a:ext cx="1511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8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2D6DF-9F38-B628-55F4-D5CE2D2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D1B9E2-DD0F-5DFD-93D4-BD871E915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72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3FC22-EC97-85DC-4288-FC117698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5FEE86-9FC9-D59B-536E-6BB6596FE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5275B-3265-8DDE-6135-150E4BF2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A39FE5-CEF9-A05E-61D1-139403872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0D22E-2710-DC57-28CB-494CA4D6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289BE9-4D05-A857-2FE1-698CC9987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CE881-8AA8-B1A5-A880-18944FB7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71AACB-5BE3-93F2-BDCA-384A7FFB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B0BF4-AF27-A481-16C2-B1551E6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0C41FC-DB8B-43E6-4FE6-A911DC5F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EE43D-CB56-AC4A-2796-8535C66C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C6102B-2BB4-DD29-12EA-8D9D03FE8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C77BC-D949-BCF3-79D9-B8B7B9D6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7FB26F-3884-F8F3-AB0B-EB5278DE3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6A4D2-C991-B125-4BBB-006DC3B5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3D41BF-3CCD-B4C2-08BB-6619A9B7C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AC9E-4C88-17AE-DDC5-25A0DC36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0A19AD-008B-1401-9324-E827004ED7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4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19C0F-C359-5FF2-FF10-8D4718B4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F3D810-3748-50AB-38BC-22C61440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25489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940</Words>
  <Application>Microsoft Office PowerPoint</Application>
  <PresentationFormat>Широкоэкранный</PresentationFormat>
  <Paragraphs>409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Judgement Marking                                             Чемпионат WorldSkills                  Компетенция «Преподавание в младших классах» Модуль А «Разработка и проведение фрагмента урока ( рефлексии) в начальных классах по математике с использованием интерактивного оборудования» Участник__________________________________________________________________________________ Компатриот________________________________________________________________________________ Дата__________ </vt:lpstr>
      <vt:lpstr>Objective Marking                        Чемпионат WorldSkills Компетенция «Преподавание в младших классах» Модуль А «Разработка и проведение фрагмента урока ( рефлексии) в начальных классах по математике с использованием интерактивного оборудования» Участник______________________________________________________ Компатриот____________________________________________________ Дата____________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Бардина</dc:creator>
  <cp:lastModifiedBy>Анастасия Бардина</cp:lastModifiedBy>
  <cp:revision>1</cp:revision>
  <dcterms:created xsi:type="dcterms:W3CDTF">2022-11-28T18:42:19Z</dcterms:created>
  <dcterms:modified xsi:type="dcterms:W3CDTF">2022-11-28T20:40:01Z</dcterms:modified>
</cp:coreProperties>
</file>