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4" r:id="rId6"/>
    <p:sldId id="266" r:id="rId7"/>
    <p:sldId id="270" r:id="rId8"/>
    <p:sldId id="265" r:id="rId9"/>
    <p:sldId id="271" r:id="rId10"/>
    <p:sldId id="267" r:id="rId11"/>
    <p:sldId id="268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435850-6043-4595-AEC1-89420539607A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5A04EE-4C9C-4F3C-8FAC-234ACB9B2AB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744D-FA01-4A32-89CF-AE0FF0336EA7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C8C7-3D86-4C28-9C0B-3215C359283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713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76DA-5BE4-4B8B-9CA1-DD91B54BF65A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DD44D-E090-43AE-92AE-74EFADF7932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7611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993B-38AE-400E-BC46-093FAC64072B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F435B-4E0D-431C-9AF3-0DA7D85701B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925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4E5F-E492-4860-A176-2DC7AEBD41E9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4484B-D951-4859-B1A9-5555024B34E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5494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50E6-D83D-421B-9C03-A1998BE05D89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4FDCE-2591-44C0-B28F-E65642A289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7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79E2-1153-43CA-A47C-4C352DC20BA7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96601-7587-4407-ABC8-6BB6197DCA0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513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5A22-794D-49B9-A026-256EB76FC36A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3E583-FCE1-445C-A9E4-AB346F441E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7919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4056-D270-40E3-901C-271B01E2E618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6C188-9839-46CC-A2B9-FDE240ECAAE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2690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284F-DA09-453C-B7A7-159537564942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97777-FAFE-452E-9088-628972A6E5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57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35CC-8CD0-4404-B858-CBC1A0B25C4F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E1FF-94E4-42D5-8D04-0493403949A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555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F458-2573-4E4B-B11A-D4D9352371C8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769FA-882E-40F1-B2F3-3E0D1B4BF29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186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C0ED5-F5C4-42E1-8F6A-6779856C572A}" type="datetimeFigureOut">
              <a:rPr lang="en-US"/>
              <a:pPr>
                <a:defRPr/>
              </a:pPr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5FE2C5-6D0A-40A8-9BE5-1C6D3D8AE3CF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163" y="1316038"/>
            <a:ext cx="7766050" cy="231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+mn-lt"/>
              </a:rPr>
              <a:t>Отчёт работы районного методического объединения учителей начальной школы за 2021-2022 учебный год</a:t>
            </a:r>
            <a:endParaRPr lang="en-US" sz="3200" b="1" dirty="0"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048000" y="5400675"/>
            <a:ext cx="5535613" cy="758825"/>
          </a:xfrm>
        </p:spPr>
        <p:txBody>
          <a:bodyPr/>
          <a:lstStyle/>
          <a:p>
            <a:r>
              <a:rPr lang="ru-RU" altLang="ru-RU" smtClean="0"/>
              <a:t>Руководитель РМО учителей начальных классов Сорогина Л.А..</a:t>
            </a:r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98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Результаты работы с обучающимися: ежегодное участие в конкурсе чтецов, конкурсе сочинений, олимпиадном движении, научно- практической конференции «Умка».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300" y="1304925"/>
            <a:ext cx="8143875" cy="4900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73088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 районной конференции  проектно-исследовательских  работ обучающихся  1–4 классов  «Умка»</a:t>
            </a:r>
            <a:r>
              <a:rPr lang="ru-RU" altLang="ru-RU" sz="1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1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8675" y="2328863"/>
          <a:ext cx="7742238" cy="2230437"/>
        </p:xfrm>
        <a:graphic>
          <a:graphicData uri="http://schemas.openxmlformats.org/drawingml/2006/table">
            <a:tbl>
              <a:tblPr/>
              <a:tblGrid>
                <a:gridCol w="696913">
                  <a:extLst>
                    <a:ext uri="{9D8B030D-6E8A-4147-A177-3AD203B41FA5}">
                      <a16:colId xmlns:a16="http://schemas.microsoft.com/office/drawing/2014/main" val="2308608357"/>
                    </a:ext>
                  </a:extLst>
                </a:gridCol>
                <a:gridCol w="2452687">
                  <a:extLst>
                    <a:ext uri="{9D8B030D-6E8A-4147-A177-3AD203B41FA5}">
                      <a16:colId xmlns:a16="http://schemas.microsoft.com/office/drawing/2014/main" val="1607442983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val="161299945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87331600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82780879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23252342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2018- 2019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2019- 2020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2020- 2021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2021- 2022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512555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секций 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797535"/>
                  </a:ext>
                </a:extLst>
              </a:tr>
              <a:tr h="13382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победителей и призёров 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человек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человек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человек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24человека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п/ 12 призеров 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521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50913"/>
          </a:xfrm>
        </p:spPr>
        <p:txBody>
          <a:bodyPr/>
          <a:lstStyle/>
          <a:p>
            <a:pPr algn="ctr"/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r>
              <a:rPr lang="ru-RU" altLang="ru-RU" b="1" smtClean="0"/>
              <a:t>!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7163" y="1377950"/>
            <a:ext cx="6497637" cy="492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09663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alt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«Совершенствование профессиональных компетентностей педагогов как фактор достижения современного качества образования  и  воспитания обучающихся в условиях реализации национального проекта «Образование»</a:t>
            </a:r>
            <a:br>
              <a:rPr lang="ru-RU" alt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Общая цель: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обеспечение современного качества образования  (соответствие образования запросам личности, общества и государства)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Общие задачи: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1.Оказание методической помощи педагогам района в освоении федеральных государственных стандартов, в том числе для детей с ОВЗ, учебно-методических комплексов, современных образовательных технологий, в том числе информационно-коммуникационных. 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2.Создание условий для непрерывного профессионального совершенствования педагогических кадров района.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3.Изучение, обобщение и распространение передового педагогического опыта по перспективным направлениям развития образования.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 Содействие развитию сетевого взаимодействия в инновационном образовательном пространстве.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95325"/>
          </a:xfrm>
        </p:spPr>
        <p:txBody>
          <a:bodyPr/>
          <a:lstStyle/>
          <a:p>
            <a:pPr marL="228600" indent="-228600" algn="ctr">
              <a:lnSpc>
                <a:spcPct val="115000"/>
              </a:lnSpc>
              <a:spcBef>
                <a:spcPts val="1000"/>
              </a:spcBef>
            </a:pPr>
            <a:r>
              <a:rPr lang="ru-RU" altLang="ru-RU" sz="28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на 2021- 2022 учебный год:</a:t>
            </a:r>
            <a:r>
              <a:rPr lang="ru-RU" altLang="ru-RU" sz="2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04863"/>
            <a:ext cx="7886700" cy="5372100"/>
          </a:xfrm>
        </p:spPr>
        <p:txBody>
          <a:bodyPr rtlCol="0">
            <a:normAutofit fontScale="55000" lnSpcReduction="20000"/>
          </a:bodyPr>
          <a:lstStyle/>
          <a:p>
            <a:pPr marL="0" indent="0" algn="just" fontAlgn="auto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1.Продолжать изучение нормативно – правовых документов, обеспечивающих реализацию ФГОС НОО в 2021- 2022 учебном году.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 Вести подготовку к внедрению и реализации обновленного ФГОС НОО, утвержденного Приказом  Министерства  просвещения РФ от 31 мая 2021 года № 286. 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 Знакомиться с передовым опытом учителей, внедряющих  в практику новые формы,  методы, технологии, направленные на формирование смыслового чтения, функциональной грамотности, теории решения изобретательских задач. 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 Знакомится и внедрять в работу передовые педагогические технологии, направленные на развитие глобальных компетенций  младших школьников,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 Знакомиться и внедрять в практику работы приемы ранней профориентации младших школьников  в рамках программы 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Worldskils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5. Знакомиться и внедрять в организацию учебного и воспитательного процессов младших школьников цифровую образовательную платформу « Точка Роста» 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5.Участвовать в работе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Тьютерского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центра и Центра непрерывного повышения  профессионального мастерства педагогических работников ГАУ ДПО ЯО ИРО.</a:t>
            </a:r>
            <a:endParaRPr lang="ru-RU" dirty="0">
              <a:ea typeface="Calibri"/>
              <a:cs typeface="Times New Roman"/>
            </a:endParaRPr>
          </a:p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6.Продолжить изучение  опыта работы разных школ района и области по внедрению в образовательный процесс АООП  для разных категорий детей с ОВЗ.</a:t>
            </a:r>
            <a:endParaRPr lang="ru-RU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7. Развивать в школах и районе конкурсное и  олимпиадное движение младших школьников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28650" y="231775"/>
            <a:ext cx="7886700" cy="560388"/>
          </a:xfrm>
        </p:spPr>
        <p:txBody>
          <a:bodyPr/>
          <a:lstStyle/>
          <a:p>
            <a:pPr algn="ctr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Семинарские занятия: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5588" y="877888"/>
          <a:ext cx="8697912" cy="50927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9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1.«Анализ работы РМО учителей начального общего образования за 2021- 2022 учебный год - МОУ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Кузнечихинская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СШ ЯМР, 23.09.2021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2.«Смысловое чтение как основа формирования функциональной грамотности младших школьников»- МОУ средняя  школа поселка Ярославка ЯМР,  21.10.21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17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3.“Ранняя профориентация обучающихся  общеобразовательных школ в формате </a:t>
                      </a:r>
                      <a:r>
                        <a:rPr lang="en-US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– МОУ </a:t>
                      </a: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Карачихская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СШ ЯМР,  02.12.2021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«Профессиональная перезагрузка педагога» МОУ </a:t>
                      </a: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Леснополянская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начальная школа им. К.Д. Ушинского ЯМР- 23.12.2021</a:t>
                      </a: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5.«Особенности преподавания учебных предметов родной язык (русский) и литературное чтение на родном языке (русском)»- МОУ </a:t>
                      </a: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Карабихская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ОШ ЯМР, 27.01.2022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6.«Развитие творческих способностей младших школьников во внеурочное деятельности»- МОУ начальная школа поселка Заволжье ЯМР, 24.02.2022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7.« Возможности образовательной цифровой платформы « Точка роста»- МОУ </a:t>
                      </a: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Красноткацкая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СШ ЯМР , 22.03.2022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17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8.«Решение исследовательских задач как способ формирования функциональной грамотности»- МОУ </a:t>
                      </a: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Лучинская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СШ ЯМР, 21.04.2022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09600"/>
          </a:xfrm>
        </p:spPr>
        <p:txBody>
          <a:bodyPr/>
          <a:lstStyle/>
          <a:p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работы стажёрской площадки: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350" y="2011363"/>
            <a:ext cx="7886700" cy="2901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развивающих упражнений на уроках русского языка и литературного чтения.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развивающих упражнений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уроках окружающего мира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развивающих упражнений на уроках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математики.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0988"/>
            <a:ext cx="7886700" cy="719137"/>
          </a:xfrm>
        </p:spPr>
        <p:txBody>
          <a:bodyPr rtlCol="0">
            <a:normAutofit fontScale="90000"/>
          </a:bodyPr>
          <a:lstStyle/>
          <a:p>
            <a:pPr marL="228600" indent="-228600" algn="ctr" fontAlgn="auto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Участие школ в проекте «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Тьюторское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сопровождение».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38213"/>
            <a:ext cx="7886700" cy="523875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Aft>
                <a:spcPts val="1000"/>
              </a:spcAft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1.МОУ  Красноткацкая СШ ЯМР « Смысловое чтение младших школьников»2018- 2020годы</a:t>
            </a:r>
            <a:endParaRPr lang="ru-RU" altLang="ru-RU" sz="200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Aft>
                <a:spcPts val="1000"/>
              </a:spcAft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МОУ Лучинская СШ ЯМР «Технология </a:t>
            </a:r>
            <a:r>
              <a:rPr lang="ru-RU" alt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исследовательских задач</a:t>
            </a: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»2018 – 2022</a:t>
            </a:r>
            <a:endParaRPr lang="ru-RU" altLang="ru-RU" sz="200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000"/>
              </a:spcAft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3.МОУ Кузнечихинская СШ ЯМР «Реализация ФГОС для детей в ОВЗ в рамках общеобразовательной школы»2018- 2022</a:t>
            </a:r>
            <a:endParaRPr lang="ru-RU" altLang="ru-RU" sz="200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000"/>
              </a:spcAft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4.МОУ Дубковская СШ ЯМР « Функциональная грамотность младших школьников» 2021- 2022</a:t>
            </a:r>
            <a:endParaRPr lang="ru-RU" altLang="ru-RU" sz="200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000"/>
              </a:spcAft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5.МОУ Карачихская СШ ЯМР « </a:t>
            </a:r>
            <a:r>
              <a:rPr lang="ru-RU" alt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профориентация обучающихся  общеобразовательных школ в формате </a:t>
            </a:r>
            <a:r>
              <a:rPr lang="en-US" altLang="ru-RU" sz="22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Worldskills</a:t>
            </a: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2021-2022</a:t>
            </a:r>
            <a:endParaRPr lang="ru-RU" altLang="ru-RU" sz="200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35000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Участие  учителей в районной научно – практической конференции: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413" y="1255713"/>
            <a:ext cx="8205787" cy="4852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550" y="354013"/>
            <a:ext cx="8289925" cy="5778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25463"/>
          </a:xfrm>
        </p:spPr>
        <p:txBody>
          <a:bodyPr/>
          <a:lstStyle/>
          <a:p>
            <a:endParaRPr lang="ru-RU" altLang="ru-RU" sz="2800" smtClean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3088" y="304800"/>
            <a:ext cx="8180387" cy="590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Отчёта РМО 2021- 2022-2</Template>
  <TotalTime>0</TotalTime>
  <Words>679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Calibri Light</vt:lpstr>
      <vt:lpstr>Times New Roman</vt:lpstr>
      <vt:lpstr>Тема Office</vt:lpstr>
      <vt:lpstr>Отчёт работы районного методического объединения учителей начальной школы за 2021-2022 учебный год</vt:lpstr>
      <vt:lpstr>Тема: «Совершенствование профессиональных компетентностей педагогов как фактор достижения современного качества образования  и  воспитания обучающихся в условиях реализации национального проекта «Образование» </vt:lpstr>
      <vt:lpstr> Задачи на 2021- 2022 учебный год: </vt:lpstr>
      <vt:lpstr>Семинарские занятия:</vt:lpstr>
      <vt:lpstr>В рамках работы стажёрской площадки:</vt:lpstr>
      <vt:lpstr>Участие школ в проекте « Тьюторское сопровождение». </vt:lpstr>
      <vt:lpstr> Участие  учителей в районной научно – практической конференции: </vt:lpstr>
      <vt:lpstr>Презентация PowerPoint</vt:lpstr>
      <vt:lpstr>Презентация PowerPoint</vt:lpstr>
      <vt:lpstr>Результаты работы с обучающимися: ежегодное участие в конкурсе чтецов, конкурсе сочинений, олимпиадном движении, научно- практической конференции «Умка».</vt:lpstr>
      <vt:lpstr>Результаты  районной конференции  проектно-исследовательских  работ обучающихся  1–4 классов  «Умка» </vt:lpstr>
      <vt:lpstr>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работы районного методического объединения учителей начальной школы за 2021-2022 учебный год</dc:title>
  <dc:creator>Завуч</dc:creator>
  <cp:lastModifiedBy>Завуч</cp:lastModifiedBy>
  <cp:revision>1</cp:revision>
  <dcterms:created xsi:type="dcterms:W3CDTF">2022-08-29T04:53:41Z</dcterms:created>
  <dcterms:modified xsi:type="dcterms:W3CDTF">2022-08-29T04:53:55Z</dcterms:modified>
</cp:coreProperties>
</file>