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8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7" r:id="rId18"/>
    <p:sldId id="278" r:id="rId19"/>
    <p:sldId id="280" r:id="rId20"/>
    <p:sldId id="285" r:id="rId21"/>
    <p:sldId id="28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843FB-C628-4DDC-8804-79C67E5223A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BE311-55E2-4185-9F93-9B6D3838E4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456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BE311-55E2-4185-9F93-9B6D3838E44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20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3E03-F280-461B-8803-48B8DE9145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254E-D518-4A02-A1CA-17BEFD78DD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3E03-F280-461B-8803-48B8DE9145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254E-D518-4A02-A1CA-17BEFD78D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3E03-F280-461B-8803-48B8DE9145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254E-D518-4A02-A1CA-17BEFD78D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3E03-F280-461B-8803-48B8DE9145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254E-D518-4A02-A1CA-17BEFD78D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3E03-F280-461B-8803-48B8DE9145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254E-D518-4A02-A1CA-17BEFD78D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3E03-F280-461B-8803-48B8DE9145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254E-D518-4A02-A1CA-17BEFD78D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3E03-F280-461B-8803-48B8DE9145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254E-D518-4A02-A1CA-17BEFD78D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3E03-F280-461B-8803-48B8DE9145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254E-D518-4A02-A1CA-17BEFD78D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3E03-F280-461B-8803-48B8DE9145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254E-D518-4A02-A1CA-17BEFD78D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3E03-F280-461B-8803-48B8DE9145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254E-D518-4A02-A1CA-17BEFD78DD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3E03-F280-461B-8803-48B8DE9145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254E-D518-4A02-A1CA-17BEFD78DD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BE93E03-F280-461B-8803-48B8DE9145F5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31254E-D518-4A02-A1CA-17BEFD78D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arnasse.ru/konkurs/konkurs63/nom1kon63/olive-168991.html" TargetMode="External"/><Relationship Id="rId2" Type="http://schemas.openxmlformats.org/officeDocument/2006/relationships/hyperlink" Target="http://www.znaytovar.ru/s/Texnika-bezopasnosti-pri-rabo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E%D1%81%D0%BA%D0%B2%D0%B0" TargetMode="External"/><Relationship Id="rId13" Type="http://schemas.openxmlformats.org/officeDocument/2006/relationships/hyperlink" Target="http://ru.wikipedia.org/wiki/%D0%98%D1%81%D0%BF%D0%B0%D0%BD%D1%81%D0%BA%D0%B8%D0%B9_%D1%8F%D0%B7%D1%8B%D0%BA" TargetMode="External"/><Relationship Id="rId3" Type="http://schemas.openxmlformats.org/officeDocument/2006/relationships/hyperlink" Target="http://ru.wikipedia.org/wiki/%D0%A1%D0%B0%D0%BB%D0%B0%D1%82_(%D0%B1%D0%BB%D1%8E%D0%B4%D0%BE)" TargetMode="External"/><Relationship Id="rId7" Type="http://schemas.openxmlformats.org/officeDocument/2006/relationships/hyperlink" Target="http://ru.wikipedia.org/wiki/%D0%9E%D0%BB%D0%B8%D0%B2%D1%8C%D0%B5,_%D0%9B%D1%8E%D1%81%D1%8C%D0%B5%D0%BD" TargetMode="External"/><Relationship Id="rId12" Type="http://schemas.openxmlformats.org/officeDocument/2006/relationships/hyperlink" Target="http://ru.wikipedia.org/wiki/%D0%9F%D0%B0%D1%80%D0%B8%D0%B6" TargetMode="External"/><Relationship Id="rId2" Type="http://schemas.openxmlformats.org/officeDocument/2006/relationships/hyperlink" Target="http://ru.wikipedia.org/wiki/%D0%A1%D0%BE%D1%8E%D0%B7_%D0%A1%D0%BE%D0%B2%D0%B5%D1%82%D1%81%D0%BA%D0%B8%D1%85_%D0%A1%D0%BE%D1%86%D0%B8%D0%B0%D0%BB%D0%B8%D1%81%D1%82%D0%B8%D1%87%D0%B5%D1%81%D0%BA%D0%B8%D1%85_%D0%A0%D0%B5%D1%81%D0%BF%D1%83%D0%B1%D0%BB%D0%B8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F%D0%BE%D0%B2%D0%B0%D1%80" TargetMode="External"/><Relationship Id="rId11" Type="http://schemas.openxmlformats.org/officeDocument/2006/relationships/hyperlink" Target="http://ru.wikipedia.org/wiki/%D0%A0%D0%B5%D1%81%D1%82%D0%BE%D1%80%D0%B0%D0%BD" TargetMode="External"/><Relationship Id="rId5" Type="http://schemas.openxmlformats.org/officeDocument/2006/relationships/hyperlink" Target="http://ru.wikipedia.org/wiki/%CE%EB%E8%E2%FC%E5_(%F1%E0%EB%E0%F2)" TargetMode="External"/><Relationship Id="rId10" Type="http://schemas.openxmlformats.org/officeDocument/2006/relationships/hyperlink" Target="http://ru.wikipedia.org/wiki/XIX_%D0%B2%D0%B5%D0%BA" TargetMode="External"/><Relationship Id="rId4" Type="http://schemas.openxmlformats.org/officeDocument/2006/relationships/hyperlink" Target="http://ru.wikipedia.org/wiki/%D0%9D%D0%BE%D0%B2%D1%8B%D0%B9_%D0%B3%D0%BE%D0%B4" TargetMode="External"/><Relationship Id="rId9" Type="http://schemas.openxmlformats.org/officeDocument/2006/relationships/hyperlink" Target="http://ru.wikipedia.org/wiki/1860-%D0%B5" TargetMode="External"/><Relationship Id="rId1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-99392"/>
            <a:ext cx="7772400" cy="4320479"/>
          </a:xfrm>
        </p:spPr>
        <p:txBody>
          <a:bodyPr/>
          <a:lstStyle/>
          <a:p>
            <a:r>
              <a:rPr lang="ru-RU" sz="5400" dirty="0" smtClean="0"/>
              <a:t>Ужин для всей семьи</a:t>
            </a:r>
            <a:br>
              <a:rPr lang="ru-RU" sz="5400" dirty="0" smtClean="0"/>
            </a:br>
            <a:r>
              <a:rPr lang="ru-RU" sz="5400" dirty="0" smtClean="0"/>
              <a:t>салат </a:t>
            </a:r>
            <a:r>
              <a:rPr lang="ru-RU" sz="5400" dirty="0" smtClean="0"/>
              <a:t>оливье</a:t>
            </a:r>
            <a:r>
              <a:rPr lang="ru-RU" sz="4800" dirty="0" smtClean="0"/>
              <a:t>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5445224"/>
            <a:ext cx="4139952" cy="117653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Выполняла ученица </a:t>
            </a:r>
            <a:r>
              <a:rPr lang="ru-RU" sz="1800" dirty="0" smtClean="0"/>
              <a:t>6а класса</a:t>
            </a:r>
          </a:p>
          <a:p>
            <a:r>
              <a:rPr lang="ru-RU" sz="1800" dirty="0" smtClean="0"/>
              <a:t>Фурсова </a:t>
            </a:r>
            <a:r>
              <a:rPr lang="ru-RU" sz="1800" dirty="0" smtClean="0"/>
              <a:t>Александра</a:t>
            </a:r>
          </a:p>
          <a:p>
            <a:r>
              <a:rPr lang="ru-RU" sz="1800" dirty="0" smtClean="0"/>
              <a:t>Учитель: Андреева Екатерина Павловна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0324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Технология приготовления </a:t>
            </a:r>
            <a:r>
              <a:rPr lang="ru-RU" sz="4400" dirty="0" smtClean="0"/>
              <a:t>блюда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Картофель</a:t>
            </a:r>
            <a:r>
              <a:rPr lang="ru-RU" sz="2400" dirty="0" smtClean="0"/>
              <a:t>, морковь, яйца сварить и очистить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427760"/>
            <a:ext cx="7589150" cy="427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50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4624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/>
          </a:bodyPr>
          <a:lstStyle/>
          <a:p>
            <a:r>
              <a:rPr lang="ru-RU" sz="2800" dirty="0"/>
              <a:t>Колбасу и огурцы нарезать кубиками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72816"/>
            <a:ext cx="6984776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8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315416"/>
            <a:ext cx="72390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/>
          <a:lstStyle/>
          <a:p>
            <a:r>
              <a:rPr lang="ru-RU" dirty="0"/>
              <a:t>Картофель и морковь нарезать кубиками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7056784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67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7239000" cy="32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/>
          <a:lstStyle/>
          <a:p>
            <a:r>
              <a:rPr lang="ru-RU" sz="4000" dirty="0" smtClean="0"/>
              <a:t>Яйцо измельчить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71136"/>
            <a:ext cx="7373619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78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6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>
            <a:normAutofit/>
          </a:bodyPr>
          <a:lstStyle/>
          <a:p>
            <a:r>
              <a:rPr lang="ru-RU" sz="2400" dirty="0"/>
              <a:t>Смешать картофель, морковь, яйца, колбасу, огурцы и добавить зеленый горошек.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42" y="1844824"/>
            <a:ext cx="6624737" cy="414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1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163" y="548680"/>
            <a:ext cx="7239000" cy="84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85" y="548680"/>
            <a:ext cx="7239000" cy="6267096"/>
          </a:xfrm>
        </p:spPr>
        <p:txBody>
          <a:bodyPr/>
          <a:lstStyle/>
          <a:p>
            <a:r>
              <a:rPr lang="ru-RU" dirty="0"/>
              <a:t>Посолить, заправить майонезом и тщательно перемешать.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08" y="1378699"/>
            <a:ext cx="7543355" cy="471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41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60648"/>
            <a:ext cx="7239000" cy="593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/>
          <a:lstStyle/>
          <a:p>
            <a:r>
              <a:rPr lang="ru-RU" dirty="0" smtClean="0"/>
              <a:t>            Подаем салат холодным.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72" y="1556792"/>
            <a:ext cx="7278672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5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239000" cy="732696"/>
          </a:xfrm>
        </p:spPr>
        <p:txBody>
          <a:bodyPr>
            <a:normAutofit/>
          </a:bodyPr>
          <a:lstStyle/>
          <a:p>
            <a:r>
              <a:rPr lang="ru-RU" dirty="0" smtClean="0"/>
              <a:t>         Сервировка стола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В оливье нету ни каких крупных кусочков овощей поэтому этот салат нужно есть только вилкой.</a:t>
            </a:r>
          </a:p>
          <a:p>
            <a:pPr marL="0" indent="0" algn="ctr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25117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-99392"/>
            <a:ext cx="7804720" cy="1296144"/>
          </a:xfrm>
        </p:spPr>
        <p:txBody>
          <a:bodyPr>
            <a:normAutofit/>
          </a:bodyPr>
          <a:lstStyle/>
          <a:p>
            <a:r>
              <a:rPr lang="ru-RU" dirty="0" smtClean="0"/>
              <a:t>Экономическое обоснование.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Оливье:</a:t>
            </a:r>
          </a:p>
          <a:p>
            <a:r>
              <a:rPr lang="ru-RU" sz="2800" dirty="0" smtClean="0"/>
              <a:t>Картофель-Был дома</a:t>
            </a:r>
          </a:p>
          <a:p>
            <a:r>
              <a:rPr lang="ru-RU" sz="2800" dirty="0" smtClean="0"/>
              <a:t>Морковь-Была дома</a:t>
            </a:r>
          </a:p>
          <a:p>
            <a:r>
              <a:rPr lang="ru-RU" sz="2800" dirty="0" smtClean="0"/>
              <a:t>Яйцо-Было дома</a:t>
            </a:r>
          </a:p>
          <a:p>
            <a:r>
              <a:rPr lang="ru-RU" sz="2800" dirty="0" smtClean="0"/>
              <a:t>Колбаса-Была дома</a:t>
            </a:r>
          </a:p>
          <a:p>
            <a:r>
              <a:rPr lang="ru-RU" sz="2800" dirty="0" smtClean="0"/>
              <a:t>Зеленый горошек-33руб.</a:t>
            </a:r>
          </a:p>
          <a:p>
            <a:r>
              <a:rPr lang="ru-RU" sz="2800" dirty="0" smtClean="0"/>
              <a:t>Лук зелёный-Был дома</a:t>
            </a:r>
          </a:p>
          <a:p>
            <a:r>
              <a:rPr lang="ru-RU" sz="2800" dirty="0" smtClean="0"/>
              <a:t>Майонез-24руб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Соль и перец-были дома</a:t>
            </a:r>
          </a:p>
          <a:p>
            <a:r>
              <a:rPr lang="ru-RU" sz="2800" dirty="0" smtClean="0"/>
              <a:t>На </a:t>
            </a:r>
            <a:r>
              <a:rPr lang="ru-RU" sz="2800" dirty="0" smtClean="0"/>
              <a:t>весь ужин я потратила</a:t>
            </a:r>
            <a:r>
              <a:rPr lang="ru-RU" sz="2800" dirty="0" smtClean="0"/>
              <a:t>-57руб</a:t>
            </a:r>
            <a:r>
              <a:rPr lang="ru-RU" sz="2800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38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Экологическое обоснование.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7239000" cy="5475008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Картофель-от 7 до 9 месяцев</a:t>
            </a:r>
          </a:p>
          <a:p>
            <a:r>
              <a:rPr lang="ru-RU" sz="3600" dirty="0" smtClean="0"/>
              <a:t> Морковь-от 7 до 9 месяцев</a:t>
            </a:r>
          </a:p>
          <a:p>
            <a:r>
              <a:rPr lang="ru-RU" sz="3600" dirty="0" smtClean="0"/>
              <a:t>Зеленый лук-от 2 до 5 дней</a:t>
            </a:r>
          </a:p>
          <a:p>
            <a:r>
              <a:rPr lang="ru-RU" sz="3600" dirty="0" smtClean="0"/>
              <a:t>Яйца-21день</a:t>
            </a:r>
          </a:p>
          <a:p>
            <a:r>
              <a:rPr lang="ru-RU" sz="3600" dirty="0" smtClean="0"/>
              <a:t>Соль-12 </a:t>
            </a:r>
            <a:r>
              <a:rPr lang="ru-RU" sz="3600" dirty="0" smtClean="0"/>
              <a:t>месяцев</a:t>
            </a:r>
          </a:p>
          <a:p>
            <a:r>
              <a:rPr lang="ru-RU" sz="3600" dirty="0" smtClean="0"/>
              <a:t>Зелёный горошик-от2до 4 лет</a:t>
            </a:r>
          </a:p>
          <a:p>
            <a:r>
              <a:rPr lang="ru-RU" sz="3600" dirty="0" smtClean="0"/>
              <a:t>Колбаса-5 дней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2173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7239000" cy="648072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     </a:t>
            </a:r>
            <a:r>
              <a:rPr lang="ru-RU" sz="3600" dirty="0" smtClean="0"/>
              <a:t>Оглавление.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72390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Обоснование творческого проекта……………..3стр.</a:t>
            </a:r>
          </a:p>
          <a:p>
            <a:pPr marL="0" indent="0">
              <a:buNone/>
            </a:pPr>
            <a:r>
              <a:rPr lang="ru-RU" sz="2400" dirty="0" smtClean="0"/>
              <a:t>Историческая справка………………………………….4 стр.</a:t>
            </a:r>
          </a:p>
          <a:p>
            <a:pPr marL="0" indent="0">
              <a:buNone/>
            </a:pPr>
            <a:r>
              <a:rPr lang="ru-RU" sz="2400" dirty="0" smtClean="0"/>
              <a:t>Банк идей </a:t>
            </a:r>
            <a:r>
              <a:rPr lang="ru-RU" sz="2400" dirty="0" smtClean="0"/>
              <a:t>…………………………………………………….</a:t>
            </a:r>
            <a:r>
              <a:rPr lang="ru-RU" sz="2400" dirty="0"/>
              <a:t>5</a:t>
            </a:r>
            <a:r>
              <a:rPr lang="ru-RU" sz="2400" dirty="0" smtClean="0"/>
              <a:t> </a:t>
            </a:r>
            <a:r>
              <a:rPr lang="ru-RU" sz="2400" dirty="0" smtClean="0"/>
              <a:t>стр.</a:t>
            </a:r>
          </a:p>
          <a:p>
            <a:pPr marL="0" indent="0">
              <a:buNone/>
            </a:pPr>
            <a:r>
              <a:rPr lang="ru-RU" sz="2400" dirty="0" smtClean="0"/>
              <a:t>Подбор продуктов </a:t>
            </a:r>
            <a:r>
              <a:rPr lang="ru-RU" sz="2400" dirty="0" smtClean="0"/>
              <a:t>……………………………………….6стр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Подбор оборудования </a:t>
            </a:r>
            <a:r>
              <a:rPr lang="ru-RU" sz="2400" dirty="0" smtClean="0"/>
              <a:t>…………………………………7стр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Правила техники безопасности</a:t>
            </a:r>
            <a:r>
              <a:rPr lang="ru-RU" sz="2400" dirty="0" smtClean="0"/>
              <a:t>…………………..8стр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Технология приготовления </a:t>
            </a:r>
            <a:r>
              <a:rPr lang="ru-RU" sz="2400" dirty="0" smtClean="0"/>
              <a:t>блюда………………10 </a:t>
            </a:r>
            <a:r>
              <a:rPr lang="ru-RU" sz="2400" dirty="0" smtClean="0"/>
              <a:t>стр.</a:t>
            </a:r>
          </a:p>
          <a:p>
            <a:pPr marL="0" indent="0">
              <a:buNone/>
            </a:pPr>
            <a:r>
              <a:rPr lang="ru-RU" sz="2400" dirty="0" smtClean="0"/>
              <a:t>Сервировка </a:t>
            </a:r>
            <a:r>
              <a:rPr lang="ru-RU" sz="2400" dirty="0" smtClean="0"/>
              <a:t>стола</a:t>
            </a:r>
            <a:r>
              <a:rPr lang="ru-RU" sz="2400" dirty="0" smtClean="0"/>
              <a:t>………………………………………..16 стр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Экономическое обоснование</a:t>
            </a:r>
            <a:r>
              <a:rPr lang="ru-RU" sz="2400" dirty="0" smtClean="0"/>
              <a:t>……………………..</a:t>
            </a:r>
            <a:r>
              <a:rPr lang="ru-RU" sz="2400" dirty="0" smtClean="0"/>
              <a:t>17</a:t>
            </a:r>
            <a:r>
              <a:rPr lang="ru-RU" sz="2400" dirty="0" smtClean="0"/>
              <a:t>стр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Экологическое обоснование</a:t>
            </a:r>
            <a:r>
              <a:rPr lang="ru-RU" sz="2400" dirty="0" smtClean="0"/>
              <a:t>……………………….стр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Реклама</a:t>
            </a:r>
            <a:r>
              <a:rPr lang="ru-RU" sz="2400" dirty="0" smtClean="0"/>
              <a:t>………………………………………………………..стр</a:t>
            </a:r>
            <a:r>
              <a:rPr lang="ru-RU" sz="2400" dirty="0" smtClean="0"/>
              <a:t>. 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8674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44824"/>
            <a:ext cx="3312368" cy="475252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> В Новый год в любой семье</a:t>
            </a:r>
            <a:br>
              <a:rPr lang="ru-RU" sz="6000" dirty="0" smtClean="0"/>
            </a:br>
            <a:r>
              <a:rPr lang="ru-RU" sz="6000" dirty="0" smtClean="0"/>
              <a:t>Делать будут оливье.</a:t>
            </a:r>
            <a:br>
              <a:rPr lang="ru-RU" sz="6000" dirty="0" smtClean="0"/>
            </a:br>
            <a:r>
              <a:rPr lang="ru-RU" sz="6000" dirty="0" smtClean="0"/>
              <a:t>Сей салат с названьем броским</a:t>
            </a:r>
            <a:br>
              <a:rPr lang="ru-RU" sz="6000" dirty="0" smtClean="0"/>
            </a:br>
            <a:r>
              <a:rPr lang="ru-RU" sz="6000" dirty="0" smtClean="0"/>
              <a:t>Изобрёл француз московский.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Вызвал он ажиотаж</a:t>
            </a:r>
            <a:br>
              <a:rPr lang="ru-RU" sz="6000" dirty="0" smtClean="0"/>
            </a:br>
            <a:r>
              <a:rPr lang="ru-RU" sz="6000" dirty="0" smtClean="0"/>
              <a:t>В ресторане «Эрмитаж».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Много лет тому назад</a:t>
            </a:r>
            <a:br>
              <a:rPr lang="ru-RU" sz="6000" dirty="0" smtClean="0"/>
            </a:br>
            <a:r>
              <a:rPr lang="ru-RU" sz="6000" dirty="0" smtClean="0"/>
              <a:t>Был другим его салат:</a:t>
            </a:r>
            <a:br>
              <a:rPr lang="ru-RU" sz="6000" dirty="0" smtClean="0"/>
            </a:br>
            <a:r>
              <a:rPr lang="ru-RU" sz="6000" dirty="0" smtClean="0"/>
              <a:t>Рябчик – он из кур семейки,</a:t>
            </a:r>
            <a:br>
              <a:rPr lang="ru-RU" sz="6000" dirty="0" smtClean="0"/>
            </a:br>
            <a:r>
              <a:rPr lang="ru-RU" sz="6000" dirty="0" smtClean="0"/>
              <a:t>Дальше раковые шейки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И икорки паюса.</a:t>
            </a:r>
            <a:br>
              <a:rPr lang="ru-RU" sz="6000" dirty="0" smtClean="0"/>
            </a:br>
            <a:r>
              <a:rPr lang="ru-RU" sz="6000" dirty="0" smtClean="0"/>
              <a:t>Так причём тут колбаса?</a:t>
            </a:r>
            <a:br>
              <a:rPr lang="ru-RU" sz="6000" dirty="0" smtClean="0"/>
            </a:br>
            <a:r>
              <a:rPr lang="ru-RU" sz="6000" dirty="0" smtClean="0"/>
              <a:t>Жаль, рецепт </a:t>
            </a:r>
            <a:r>
              <a:rPr lang="ru-RU" sz="6000" dirty="0" err="1" smtClean="0"/>
              <a:t>французкий</a:t>
            </a:r>
            <a:r>
              <a:rPr lang="ru-RU" sz="6000" dirty="0" smtClean="0"/>
              <a:t> </a:t>
            </a:r>
            <a:r>
              <a:rPr lang="ru-RU" sz="6000" dirty="0" smtClean="0"/>
              <a:t>сгинул,</a:t>
            </a:r>
            <a:br>
              <a:rPr lang="ru-RU" sz="6000" dirty="0" smtClean="0"/>
            </a:br>
            <a:r>
              <a:rPr lang="ru-RU" sz="6000" dirty="0" smtClean="0"/>
              <a:t>Как Люсьен сей мир покинул.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Так что, </a:t>
            </a:r>
            <a:r>
              <a:rPr lang="ru-RU" sz="6000" dirty="0" err="1" smtClean="0"/>
              <a:t>граждане-месье</a:t>
            </a:r>
            <a:r>
              <a:rPr lang="ru-RU" sz="6000" dirty="0" smtClean="0"/>
              <a:t>,</a:t>
            </a:r>
            <a:br>
              <a:rPr lang="ru-RU" sz="6000" dirty="0" smtClean="0"/>
            </a:br>
            <a:r>
              <a:rPr lang="ru-RU" sz="6000" dirty="0" smtClean="0"/>
              <a:t>Ваш салат – не оливье.</a:t>
            </a:r>
            <a:br>
              <a:rPr lang="ru-RU" sz="6000" dirty="0" smtClean="0"/>
            </a:br>
            <a:r>
              <a:rPr lang="ru-RU" sz="6000" dirty="0" smtClean="0"/>
              <a:t>Вариант такой закуски</a:t>
            </a:r>
            <a:br>
              <a:rPr lang="ru-RU" sz="6000" dirty="0" smtClean="0"/>
            </a:br>
            <a:r>
              <a:rPr lang="ru-RU" sz="6000" dirty="0" smtClean="0"/>
              <a:t>Мы зовём: салат по-русски.»</a:t>
            </a:r>
            <a:br>
              <a:rPr lang="ru-RU" sz="6000" dirty="0" smtClean="0"/>
            </a:br>
            <a:r>
              <a:rPr lang="ru-RU" sz="5200" dirty="0" smtClean="0"/>
              <a:t/>
            </a:r>
            <a:br>
              <a:rPr lang="ru-RU" sz="52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оливь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1988840"/>
            <a:ext cx="4738135" cy="42559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-171400"/>
            <a:ext cx="4464496" cy="1647056"/>
          </a:xfrm>
        </p:spPr>
        <p:txBody>
          <a:bodyPr>
            <a:noAutofit/>
          </a:bodyPr>
          <a:lstStyle/>
          <a:p>
            <a:r>
              <a:rPr lang="ru-RU" sz="4000" dirty="0" smtClean="0"/>
              <a:t>      РЕКЛАМА</a:t>
            </a:r>
            <a:endParaRPr lang="ru-RU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Картинки </a:t>
            </a:r>
            <a:r>
              <a:rPr lang="ru-RU" dirty="0"/>
              <a:t>я</a:t>
            </a:r>
            <a:r>
              <a:rPr lang="ru-RU" dirty="0" smtClean="0"/>
              <a:t> взяла </a:t>
            </a:r>
            <a:r>
              <a:rPr lang="ru-RU" dirty="0" smtClean="0"/>
              <a:t>с сайта кулинаров.</a:t>
            </a:r>
          </a:p>
          <a:p>
            <a:r>
              <a:rPr lang="ru-RU" dirty="0" smtClean="0"/>
              <a:t>Рецепты </a:t>
            </a:r>
            <a:r>
              <a:rPr lang="ru-RU" dirty="0" smtClean="0"/>
              <a:t>блюда </a:t>
            </a:r>
            <a:r>
              <a:rPr lang="ru-RU" dirty="0" smtClean="0"/>
              <a:t>из кулинарных книг и от родителей.</a:t>
            </a:r>
          </a:p>
          <a:p>
            <a:r>
              <a:rPr lang="ru-RU" dirty="0" smtClean="0"/>
              <a:t>Правила </a:t>
            </a:r>
            <a:r>
              <a:rPr lang="ru-RU" dirty="0" smtClean="0"/>
              <a:t>техники безопасности: </a:t>
            </a:r>
            <a:r>
              <a:rPr lang="ru-RU" dirty="0" err="1" smtClean="0"/>
              <a:t>Источник:</a:t>
            </a:r>
            <a:r>
              <a:rPr lang="ru-RU" dirty="0" err="1" smtClean="0">
                <a:hlinkClick r:id="rId2"/>
              </a:rPr>
              <a:t>http</a:t>
            </a:r>
            <a:r>
              <a:rPr lang="ru-RU" dirty="0" smtClean="0">
                <a:hlinkClick r:id="rId2"/>
              </a:rPr>
              <a:t>://www.znaytovar.ru/s/Texnika-bezopasnosti-pri-rabot.html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Реклама про оливье :</a:t>
            </a:r>
            <a:br>
              <a:rPr lang="ru-RU" dirty="0" smtClean="0"/>
            </a:br>
            <a:r>
              <a:rPr lang="ru-RU" dirty="0" err="1" smtClean="0"/>
              <a:t>Источник:</a:t>
            </a:r>
            <a:r>
              <a:rPr lang="ru-RU" dirty="0" err="1" smtClean="0">
                <a:hlinkClick r:id="rId3"/>
              </a:rPr>
              <a:t>http</a:t>
            </a:r>
            <a:r>
              <a:rPr lang="ru-RU" dirty="0" smtClean="0">
                <a:hlinkClick r:id="rId3"/>
              </a:rPr>
              <a:t>://parnasse.ru/</a:t>
            </a:r>
            <a:r>
              <a:rPr lang="ru-RU" dirty="0" err="1" smtClean="0">
                <a:hlinkClick r:id="rId3"/>
              </a:rPr>
              <a:t>konkurs</a:t>
            </a:r>
            <a:r>
              <a:rPr lang="ru-RU" dirty="0" smtClean="0">
                <a:hlinkClick r:id="rId3"/>
              </a:rPr>
              <a:t>/konkurs63/nom1kon63/olive-168991.html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86434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88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    Обоснование творческого проекта.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7520940" cy="309634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000" dirty="0" smtClean="0"/>
              <a:t>Я </a:t>
            </a:r>
            <a:r>
              <a:rPr lang="ru-RU" sz="2000" dirty="0" smtClean="0"/>
              <a:t>решили </a:t>
            </a:r>
            <a:r>
              <a:rPr lang="ru-RU" sz="2000" dirty="0" smtClean="0"/>
              <a:t>приготовить ужин потому, что </a:t>
            </a:r>
            <a:r>
              <a:rPr lang="ru-RU" sz="2000" dirty="0" smtClean="0"/>
              <a:t>хочу </a:t>
            </a:r>
            <a:r>
              <a:rPr lang="ru-RU" sz="2000" dirty="0" smtClean="0"/>
              <a:t>помочь </a:t>
            </a:r>
            <a:r>
              <a:rPr lang="ru-RU" sz="2000" dirty="0" smtClean="0"/>
              <a:t>своей</a:t>
            </a:r>
            <a:r>
              <a:rPr lang="ru-RU" sz="2000" dirty="0" smtClean="0"/>
              <a:t> маме </a:t>
            </a:r>
            <a:r>
              <a:rPr lang="ru-RU" sz="2000" dirty="0" smtClean="0"/>
              <a:t>т.к. </a:t>
            </a:r>
            <a:r>
              <a:rPr lang="ru-RU" sz="2000" dirty="0" smtClean="0"/>
              <a:t>она </a:t>
            </a:r>
            <a:r>
              <a:rPr lang="ru-RU" sz="2000" dirty="0" smtClean="0"/>
              <a:t>сильно </a:t>
            </a:r>
            <a:r>
              <a:rPr lang="ru-RU" sz="2000" dirty="0" smtClean="0"/>
              <a:t>устает </a:t>
            </a:r>
            <a:r>
              <a:rPr lang="ru-RU" sz="2000" dirty="0" smtClean="0"/>
              <a:t>после работы.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Цель: Разработать меню ужина и приготовить его на четверых человек.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Задачи: Изучить историю </a:t>
            </a:r>
            <a:r>
              <a:rPr lang="ru-RU" sz="2000" dirty="0" smtClean="0"/>
              <a:t>блюда </a:t>
            </a:r>
            <a:r>
              <a:rPr lang="ru-RU" sz="2000" dirty="0" smtClean="0"/>
              <a:t>,изучить </a:t>
            </a:r>
            <a:r>
              <a:rPr lang="ru-RU" sz="2000" dirty="0" smtClean="0"/>
              <a:t>рецепт </a:t>
            </a:r>
            <a:r>
              <a:rPr lang="ru-RU" sz="2000" dirty="0" smtClean="0"/>
              <a:t>и проявить себя в кулинарии.                  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796" y="3573016"/>
            <a:ext cx="4003688" cy="303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98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7128792" cy="876712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Историческая справка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00" y="1268760"/>
            <a:ext cx="6984776" cy="5259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0" dirty="0" smtClean="0"/>
              <a:t>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84784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err="1"/>
              <a:t>Сала́т</a:t>
            </a:r>
            <a:r>
              <a:rPr lang="ru-RU" sz="2000" b="1" dirty="0"/>
              <a:t> оливье́</a:t>
            </a:r>
            <a:r>
              <a:rPr lang="ru-RU" sz="2000" dirty="0"/>
              <a:t> — популярный в России и в странах бывшего </a:t>
            </a:r>
            <a:r>
              <a:rPr lang="ru-RU" sz="2000" dirty="0">
                <a:hlinkClick r:id="rId2" tooltip="Союз Советских Социалистических Республик"/>
              </a:rPr>
              <a:t>СССР</a:t>
            </a:r>
            <a:r>
              <a:rPr lang="ru-RU" sz="2000" dirty="0"/>
              <a:t> </a:t>
            </a:r>
            <a:r>
              <a:rPr lang="ru-RU" sz="2000" dirty="0">
                <a:hlinkClick r:id="rId3" tooltip="Салат (блюдо)"/>
              </a:rPr>
              <a:t>салат</a:t>
            </a:r>
            <a:r>
              <a:rPr lang="ru-RU" sz="2000" dirty="0"/>
              <a:t>, считающийся праздничным и </a:t>
            </a:r>
            <a:r>
              <a:rPr lang="ru-RU" sz="2000" dirty="0" smtClean="0"/>
              <a:t>традиционным </a:t>
            </a:r>
            <a:r>
              <a:rPr lang="ru-RU" sz="2000" dirty="0" smtClean="0">
                <a:hlinkClick r:id="rId4" tooltip="Новый год"/>
              </a:rPr>
              <a:t>новогодним</a:t>
            </a:r>
            <a:r>
              <a:rPr lang="ru-RU" sz="2000" baseline="30000" dirty="0" smtClean="0">
                <a:hlinkClick r:id="rId5"/>
              </a:rPr>
              <a:t>[1</a:t>
            </a:r>
            <a:r>
              <a:rPr lang="ru-RU" sz="2000" baseline="30000" dirty="0">
                <a:hlinkClick r:id="rId5"/>
              </a:rPr>
              <a:t>]</a:t>
            </a:r>
            <a:r>
              <a:rPr lang="ru-RU" sz="2000" dirty="0"/>
              <a:t>. Название получил в честь своего создателя, </a:t>
            </a:r>
            <a:r>
              <a:rPr lang="ru-RU" sz="2000" dirty="0">
                <a:hlinkClick r:id="rId6" tooltip="Повар"/>
              </a:rPr>
              <a:t>шеф-повара</a:t>
            </a:r>
            <a:r>
              <a:rPr lang="ru-RU" sz="2000" dirty="0"/>
              <a:t> </a:t>
            </a:r>
            <a:r>
              <a:rPr lang="ru-RU" sz="2000" dirty="0">
                <a:hlinkClick r:id="rId7" tooltip="Оливье, Люсьен"/>
              </a:rPr>
              <a:t>Люсьена Оливье</a:t>
            </a:r>
            <a:r>
              <a:rPr lang="ru-RU" sz="2000" dirty="0"/>
              <a:t>, державшего в </a:t>
            </a:r>
            <a:r>
              <a:rPr lang="ru-RU" sz="2000" dirty="0">
                <a:hlinkClick r:id="rId8" tooltip="Москва"/>
              </a:rPr>
              <a:t>Москве</a:t>
            </a:r>
            <a:r>
              <a:rPr lang="ru-RU" sz="2000" dirty="0"/>
              <a:t> в начале </a:t>
            </a:r>
            <a:r>
              <a:rPr lang="ru-RU" sz="2000" dirty="0">
                <a:hlinkClick r:id="rId9" tooltip="1860-е"/>
              </a:rPr>
              <a:t>60-х</a:t>
            </a:r>
            <a:r>
              <a:rPr lang="ru-RU" sz="2000" dirty="0"/>
              <a:t>годов </a:t>
            </a:r>
            <a:r>
              <a:rPr lang="ru-RU" sz="2000" dirty="0">
                <a:hlinkClick r:id="rId10" tooltip="XIX век"/>
              </a:rPr>
              <a:t>XIX века</a:t>
            </a:r>
            <a:r>
              <a:rPr lang="ru-RU" sz="2000" dirty="0"/>
              <a:t> </a:t>
            </a:r>
            <a:r>
              <a:rPr lang="ru-RU" sz="2000" dirty="0">
                <a:hlinkClick r:id="rId11" tooltip="Ресторан"/>
              </a:rPr>
              <a:t>ресторан</a:t>
            </a:r>
            <a:r>
              <a:rPr lang="ru-RU" sz="2000" dirty="0"/>
              <a:t> </a:t>
            </a:r>
            <a:r>
              <a:rPr lang="ru-RU" sz="2000" dirty="0">
                <a:hlinkClick r:id="rId12" tooltip="Париж"/>
              </a:rPr>
              <a:t>парижской</a:t>
            </a:r>
            <a:r>
              <a:rPr lang="ru-RU" sz="2000" dirty="0"/>
              <a:t> кухни «Эрмитаж». За рубежом также известен как «Русский салат» (</a:t>
            </a:r>
            <a:r>
              <a:rPr lang="ru-RU" sz="2000" dirty="0">
                <a:hlinkClick r:id="rId13" tooltip="Испанский язык"/>
              </a:rPr>
              <a:t>исп.</a:t>
            </a:r>
            <a:r>
              <a:rPr lang="ru-RU" sz="2000" dirty="0"/>
              <a:t> </a:t>
            </a:r>
            <a:r>
              <a:rPr lang="ru-RU" sz="2000" i="1" dirty="0" err="1"/>
              <a:t>Ensalada</a:t>
            </a:r>
            <a:r>
              <a:rPr lang="ru-RU" sz="2000" i="1" dirty="0"/>
              <a:t> </a:t>
            </a:r>
            <a:r>
              <a:rPr lang="ru-RU" sz="2000" i="1" dirty="0" err="1"/>
              <a:t>rusa</a:t>
            </a:r>
            <a:r>
              <a:rPr lang="ru-RU" sz="2000" dirty="0"/>
              <a:t>). В России оливье также называют «мясным салатом»</a:t>
            </a:r>
          </a:p>
        </p:txBody>
      </p:sp>
      <p:pic>
        <p:nvPicPr>
          <p:cNvPr id="6" name="Рисунок 5" descr="images (3)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644008" y="3501008"/>
            <a:ext cx="331236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50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</a:t>
            </a:r>
            <a:r>
              <a:rPr lang="ru-RU" sz="4800" dirty="0" smtClean="0"/>
              <a:t>Банк идей</a:t>
            </a:r>
            <a:endParaRPr lang="ru-RU" sz="4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9416"/>
            <a:ext cx="7427168" cy="5248584"/>
          </a:xfrm>
        </p:spPr>
        <p:txBody>
          <a:bodyPr>
            <a:noAutofit/>
          </a:bodyPr>
          <a:lstStyle/>
          <a:p>
            <a:r>
              <a:rPr lang="ru-RU" sz="2000" dirty="0" smtClean="0"/>
              <a:t>Рыба с овощами </a:t>
            </a:r>
            <a:r>
              <a:rPr lang="ru-RU" sz="2000" dirty="0" smtClean="0"/>
              <a:t>-</a:t>
            </a:r>
            <a:r>
              <a:rPr lang="ru-RU" sz="2000" dirty="0"/>
              <a:t>я</a:t>
            </a:r>
            <a:r>
              <a:rPr lang="ru-RU" sz="2000" dirty="0" smtClean="0"/>
              <a:t> </a:t>
            </a:r>
            <a:r>
              <a:rPr lang="ru-RU" sz="2000" dirty="0" smtClean="0"/>
              <a:t>не </a:t>
            </a:r>
            <a:r>
              <a:rPr lang="ru-RU" sz="2000" dirty="0" smtClean="0"/>
              <a:t>люблю </a:t>
            </a:r>
            <a:r>
              <a:rPr lang="ru-RU" sz="2000" dirty="0" smtClean="0"/>
              <a:t>рыбу.</a:t>
            </a:r>
          </a:p>
          <a:p>
            <a:r>
              <a:rPr lang="ru-RU" sz="2000" dirty="0" smtClean="0"/>
              <a:t>Оливье </a:t>
            </a:r>
            <a:r>
              <a:rPr lang="ru-RU" sz="2000" dirty="0" smtClean="0"/>
              <a:t> - </a:t>
            </a:r>
            <a:r>
              <a:rPr lang="ru-RU" sz="2000" dirty="0" smtClean="0"/>
              <a:t>там есть продукты которые </a:t>
            </a:r>
            <a:r>
              <a:rPr lang="ru-RU" sz="2000" dirty="0"/>
              <a:t>я</a:t>
            </a:r>
            <a:r>
              <a:rPr lang="ru-RU" sz="2000" dirty="0" smtClean="0"/>
              <a:t> </a:t>
            </a:r>
            <a:r>
              <a:rPr lang="ru-RU" sz="2000" dirty="0" smtClean="0"/>
              <a:t>очень </a:t>
            </a:r>
            <a:r>
              <a:rPr lang="ru-RU" sz="2000" dirty="0" smtClean="0"/>
              <a:t>люблю.                                                           </a:t>
            </a:r>
            <a:endParaRPr lang="ru-RU" sz="2000" dirty="0" smtClean="0"/>
          </a:p>
          <a:p>
            <a:r>
              <a:rPr lang="ru-RU" sz="2000" dirty="0" smtClean="0"/>
              <a:t>Яичница-больше подходит к завтраку,</a:t>
            </a:r>
          </a:p>
          <a:p>
            <a:pPr marL="0" indent="0">
              <a:buNone/>
            </a:pPr>
            <a:r>
              <a:rPr lang="ru-RU" sz="2000" dirty="0" smtClean="0"/>
              <a:t>      но не к ужину.</a:t>
            </a:r>
          </a:p>
          <a:p>
            <a:r>
              <a:rPr lang="ru-RU" sz="2000" dirty="0" smtClean="0"/>
              <a:t>Котлеты-сложно готовить.</a:t>
            </a:r>
          </a:p>
          <a:p>
            <a:r>
              <a:rPr lang="ru-RU" sz="2000" dirty="0" smtClean="0"/>
              <a:t>Блины с вареньем- </a:t>
            </a:r>
            <a:r>
              <a:rPr lang="ru-RU" sz="2000" dirty="0" smtClean="0"/>
              <a:t>я </a:t>
            </a:r>
            <a:r>
              <a:rPr lang="ru-RU" sz="2000" dirty="0" smtClean="0"/>
              <a:t>не люблю </a:t>
            </a:r>
            <a:r>
              <a:rPr lang="ru-RU" sz="2000" dirty="0" smtClean="0"/>
              <a:t>варенье.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sz="2000" dirty="0" smtClean="0"/>
              <a:t>  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                                  </a:t>
            </a: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                                  Рыба                               </a:t>
            </a:r>
            <a:r>
              <a:rPr lang="ru-RU" sz="2000" dirty="0" err="1" smtClean="0"/>
              <a:t>Драники</a:t>
            </a:r>
            <a:endParaRPr lang="ru-RU" sz="2000" dirty="0"/>
          </a:p>
          <a:p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                                           Яичница          Котлеты</a:t>
            </a:r>
          </a:p>
        </p:txBody>
      </p:sp>
      <p:sp>
        <p:nvSpPr>
          <p:cNvPr id="3" name="5-конечная звезда 2"/>
          <p:cNvSpPr/>
          <p:nvPr/>
        </p:nvSpPr>
        <p:spPr>
          <a:xfrm>
            <a:off x="3851920" y="4437112"/>
            <a:ext cx="2160240" cy="20162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121645" y="4067780"/>
            <a:ext cx="155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Салат оливье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79712" y="4797152"/>
            <a:ext cx="2141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Блины с вареньем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6381328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Котлеты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223318" y="645333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Яичница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012160" y="4941168"/>
            <a:ext cx="192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Рыба с овощами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24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Подбор: продуктов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591928" cy="4971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Продукты: </a:t>
            </a:r>
            <a:r>
              <a:rPr lang="ru-RU" dirty="0" smtClean="0"/>
              <a:t>Оливье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Картофель-400г. </a:t>
            </a:r>
          </a:p>
          <a:p>
            <a:pPr marL="0" indent="0">
              <a:buNone/>
            </a:pPr>
            <a:r>
              <a:rPr lang="ru-RU" dirty="0" smtClean="0"/>
              <a:t>Яицо-2шт. </a:t>
            </a:r>
          </a:p>
          <a:p>
            <a:pPr marL="0" indent="0">
              <a:buNone/>
            </a:pPr>
            <a:r>
              <a:rPr lang="ru-RU" dirty="0" smtClean="0"/>
              <a:t>Огурец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Колбаса </a:t>
            </a:r>
            <a:r>
              <a:rPr lang="ru-RU" dirty="0" smtClean="0"/>
              <a:t>варёная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Зелёный горошек-0,5 </a:t>
            </a:r>
            <a:r>
              <a:rPr lang="ru-RU" dirty="0" smtClean="0"/>
              <a:t>банки.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Лук зелёный-1 пучок.</a:t>
            </a:r>
          </a:p>
          <a:p>
            <a:pPr marL="0" indent="0">
              <a:buNone/>
            </a:pPr>
            <a:r>
              <a:rPr lang="ru-RU" dirty="0" smtClean="0"/>
              <a:t>Майонез </a:t>
            </a:r>
          </a:p>
          <a:p>
            <a:pPr marL="0" indent="0">
              <a:buNone/>
            </a:pPr>
            <a:r>
              <a:rPr lang="ru-RU" dirty="0" smtClean="0"/>
              <a:t>Соль и перец 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7592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Подбор: оборудования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10000" dirty="0" smtClean="0"/>
              <a:t>     </a:t>
            </a:r>
            <a:r>
              <a:rPr lang="ru-RU" sz="11200" dirty="0" smtClean="0"/>
              <a:t>Оливье</a:t>
            </a:r>
            <a:r>
              <a:rPr lang="ru-RU" sz="11200" dirty="0" smtClean="0"/>
              <a:t>:                           </a:t>
            </a:r>
            <a:endParaRPr lang="ru-RU" sz="11200" dirty="0" smtClean="0"/>
          </a:p>
          <a:p>
            <a:pPr marL="0" indent="0">
              <a:buNone/>
            </a:pPr>
            <a:r>
              <a:rPr lang="ru-RU" sz="11200" dirty="0" smtClean="0"/>
              <a:t>    </a:t>
            </a:r>
            <a:r>
              <a:rPr lang="ru-RU" sz="11200" dirty="0" smtClean="0"/>
              <a:t>Газовая плита</a:t>
            </a:r>
          </a:p>
          <a:p>
            <a:pPr marL="0" indent="0">
              <a:buNone/>
            </a:pPr>
            <a:r>
              <a:rPr lang="ru-RU" sz="11200" dirty="0" smtClean="0"/>
              <a:t>     Кастрюля</a:t>
            </a:r>
          </a:p>
          <a:p>
            <a:pPr marL="0" indent="0">
              <a:buNone/>
            </a:pPr>
            <a:r>
              <a:rPr lang="ru-RU" sz="11200" dirty="0"/>
              <a:t> </a:t>
            </a:r>
            <a:r>
              <a:rPr lang="ru-RU" sz="11200" dirty="0" smtClean="0"/>
              <a:t>   Разделочная доска</a:t>
            </a:r>
          </a:p>
          <a:p>
            <a:pPr marL="0" indent="0">
              <a:buNone/>
            </a:pPr>
            <a:r>
              <a:rPr lang="ru-RU" sz="11200" dirty="0"/>
              <a:t> </a:t>
            </a:r>
            <a:r>
              <a:rPr lang="ru-RU" sz="11200" dirty="0" smtClean="0"/>
              <a:t>   Нож</a:t>
            </a:r>
          </a:p>
          <a:p>
            <a:pPr marL="0" indent="0">
              <a:buNone/>
            </a:pPr>
            <a:r>
              <a:rPr lang="ru-RU" sz="11200" dirty="0"/>
              <a:t> </a:t>
            </a:r>
            <a:r>
              <a:rPr lang="ru-RU" sz="11200" dirty="0" smtClean="0"/>
              <a:t>   Глубокая тарелка</a:t>
            </a:r>
          </a:p>
          <a:p>
            <a:pPr marL="0" indent="0">
              <a:buNone/>
            </a:pPr>
            <a:r>
              <a:rPr lang="ru-RU" sz="11200" dirty="0"/>
              <a:t> </a:t>
            </a:r>
            <a:r>
              <a:rPr lang="ru-RU" sz="11200" dirty="0" smtClean="0"/>
              <a:t>  Не глубокая тарелка</a:t>
            </a:r>
          </a:p>
          <a:p>
            <a:pPr marL="0" indent="0">
              <a:buNone/>
            </a:pPr>
            <a:r>
              <a:rPr lang="ru-RU" sz="11200" dirty="0"/>
              <a:t> </a:t>
            </a:r>
            <a:r>
              <a:rPr lang="ru-RU" sz="11200" dirty="0" smtClean="0"/>
              <a:t>  Столовая ложка</a:t>
            </a:r>
          </a:p>
          <a:p>
            <a:pPr marL="0" indent="0">
              <a:buNone/>
            </a:pPr>
            <a:r>
              <a:rPr lang="ru-RU" sz="11200" dirty="0"/>
              <a:t> </a:t>
            </a:r>
            <a:r>
              <a:rPr lang="ru-RU" sz="11200" dirty="0" smtClean="0"/>
              <a:t>   Овоще чистка</a:t>
            </a:r>
          </a:p>
          <a:p>
            <a:pPr marL="0" indent="0">
              <a:buNone/>
            </a:pPr>
            <a:r>
              <a:rPr lang="ru-RU" sz="10000" dirty="0"/>
              <a:t> </a:t>
            </a:r>
            <a:r>
              <a:rPr lang="ru-RU" sz="10000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</a:p>
          <a:p>
            <a:pPr marL="0" indent="0">
              <a:buNone/>
            </a:pPr>
            <a:r>
              <a:rPr lang="ru-RU" dirty="0" smtClean="0"/>
              <a:t>    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1147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Правила техники безопасности.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Будьте предельно осторожны в обращении с ножами!</a:t>
            </a:r>
          </a:p>
          <a:p>
            <a:r>
              <a:rPr lang="ru-RU" dirty="0" smtClean="0"/>
              <a:t> Соблюдение всех перечисленных ниже пунктов - залог вашей безопасности.</a:t>
            </a:r>
            <a:br>
              <a:rPr lang="ru-RU" dirty="0" smtClean="0"/>
            </a:br>
            <a:r>
              <a:rPr lang="ru-RU" dirty="0" smtClean="0"/>
              <a:t>Основные </a:t>
            </a:r>
            <a:r>
              <a:rPr lang="ru-RU" b="1" dirty="0" smtClean="0"/>
              <a:t>правила работы с ножом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-  не работать с ножом в направлении к своему телу;</a:t>
            </a:r>
            <a:br>
              <a:rPr lang="ru-RU" dirty="0" smtClean="0"/>
            </a:br>
            <a:r>
              <a:rPr lang="ru-RU" dirty="0" smtClean="0"/>
              <a:t>-  крепко держать рукоятку ножа;</a:t>
            </a:r>
            <a:br>
              <a:rPr lang="ru-RU" dirty="0" smtClean="0"/>
            </a:br>
            <a:r>
              <a:rPr lang="ru-RU" dirty="0" smtClean="0"/>
              <a:t>-  использовать только хорошо заточенные ножи и инструменты;</a:t>
            </a:r>
            <a:br>
              <a:rPr lang="ru-RU" dirty="0" smtClean="0"/>
            </a:br>
            <a:r>
              <a:rPr lang="ru-RU" dirty="0" smtClean="0"/>
              <a:t>-  следить, чтобы руки и рукоятка ножа были сухими;</a:t>
            </a:r>
            <a:br>
              <a:rPr lang="ru-RU" dirty="0" smtClean="0"/>
            </a:br>
            <a:r>
              <a:rPr lang="ru-RU" dirty="0" smtClean="0"/>
              <a:t>-  не оставлять нож в положении режущей кромкой вверх;</a:t>
            </a:r>
            <a:br>
              <a:rPr lang="ru-RU" dirty="0" smtClean="0"/>
            </a:br>
            <a:r>
              <a:rPr lang="ru-RU" dirty="0" smtClean="0"/>
              <a:t>-  не оставлять нож вколотым в продукты или между ними;</a:t>
            </a:r>
            <a:br>
              <a:rPr lang="ru-RU" dirty="0" smtClean="0"/>
            </a:br>
            <a:r>
              <a:rPr lang="ru-RU" dirty="0" smtClean="0"/>
              <a:t>-  не пытаться поймать падающий нож;</a:t>
            </a:r>
            <a:br>
              <a:rPr lang="ru-RU" dirty="0" smtClean="0"/>
            </a:br>
            <a:r>
              <a:rPr lang="ru-RU" dirty="0" smtClean="0"/>
              <a:t>-  не использовать кухонный нож не по назначению;</a:t>
            </a:r>
            <a:br>
              <a:rPr lang="ru-RU" dirty="0" smtClean="0"/>
            </a:br>
            <a:r>
              <a:rPr lang="ru-RU" dirty="0" smtClean="0"/>
              <a:t>-  мыть нож после каждого применения.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15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Правила техники безопасности.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 пользовании газовыми приборами</a:t>
            </a:r>
          </a:p>
          <a:p>
            <a:r>
              <a:rPr lang="ru-RU" dirty="0" smtClean="0"/>
              <a:t>соблюдайте правила пожарной безопасности.</a:t>
            </a:r>
          </a:p>
          <a:p>
            <a:r>
              <a:rPr lang="ru-RU" dirty="0" smtClean="0"/>
              <a:t> Не оставляйте включенную газовую плиту</a:t>
            </a:r>
          </a:p>
          <a:p>
            <a:r>
              <a:rPr lang="ru-RU" dirty="0" smtClean="0"/>
              <a:t>без присмотра и не поручайте присмотр</a:t>
            </a:r>
          </a:p>
          <a:p>
            <a:r>
              <a:rPr lang="ru-RU" dirty="0" smtClean="0"/>
              <a:t>за ней малолетним детям.</a:t>
            </a:r>
          </a:p>
          <a:p>
            <a:r>
              <a:rPr lang="ru-RU" dirty="0" smtClean="0"/>
              <a:t> Не сушите белье над газовой плитой.</a:t>
            </a:r>
          </a:p>
          <a:p>
            <a:r>
              <a:rPr lang="ru-RU" dirty="0" smtClean="0"/>
              <a:t> Проверяйте наличие тяги в вентиляционных</a:t>
            </a:r>
          </a:p>
          <a:p>
            <a:r>
              <a:rPr lang="ru-RU" dirty="0" smtClean="0"/>
              <a:t>каналах перед зажиганием горелок плиты.</a:t>
            </a:r>
          </a:p>
          <a:p>
            <a:r>
              <a:rPr lang="ru-RU" dirty="0" smtClean="0"/>
              <a:t> Не разогревайте на открытом огне лаки,</a:t>
            </a:r>
          </a:p>
          <a:p>
            <a:r>
              <a:rPr lang="ru-RU" dirty="0" smtClean="0"/>
              <a:t>краски и другие предметы бытовой химии.</a:t>
            </a:r>
          </a:p>
          <a:p>
            <a:r>
              <a:rPr lang="ru-RU" dirty="0" smtClean="0"/>
              <a:t> Плита предназначена для приготовления</a:t>
            </a:r>
          </a:p>
          <a:p>
            <a:r>
              <a:rPr lang="ru-RU" dirty="0" smtClean="0"/>
              <a:t>пищи в домашних условиях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819</TotalTime>
  <Words>501</Words>
  <Application>Microsoft Office PowerPoint</Application>
  <PresentationFormat>Экран (4:3)</PresentationFormat>
  <Paragraphs>134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Паркет</vt:lpstr>
      <vt:lpstr>Ужин для всей семьи салат оливье.</vt:lpstr>
      <vt:lpstr>     Оглавление.</vt:lpstr>
      <vt:lpstr>    Обоснование творческого проекта.</vt:lpstr>
      <vt:lpstr>            Историческая справка</vt:lpstr>
      <vt:lpstr>               Банк идей</vt:lpstr>
      <vt:lpstr>        Подбор: продуктов </vt:lpstr>
      <vt:lpstr>    Подбор: оборудования</vt:lpstr>
      <vt:lpstr>Правила техники безопасности.</vt:lpstr>
      <vt:lpstr>Правила техники безопасности.</vt:lpstr>
      <vt:lpstr>Технология приготовления блюда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Сервировка стола</vt:lpstr>
      <vt:lpstr>Экономическое обоснование.</vt:lpstr>
      <vt:lpstr>Экологическое обоснование.</vt:lpstr>
      <vt:lpstr>      РЕКЛАМА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Ужин для всей семьи Овощное рагу </dc:title>
  <dc:creator>Домашний</dc:creator>
  <cp:lastModifiedBy>Домашний</cp:lastModifiedBy>
  <cp:revision>55</cp:revision>
  <dcterms:created xsi:type="dcterms:W3CDTF">2014-03-17T12:07:54Z</dcterms:created>
  <dcterms:modified xsi:type="dcterms:W3CDTF">2014-04-09T14:55:48Z</dcterms:modified>
</cp:coreProperties>
</file>