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73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308A8"/>
    <a:srgbClr val="2309E7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841" autoAdjust="0"/>
    <p:restoredTop sz="94660"/>
  </p:normalViewPr>
  <p:slideViewPr>
    <p:cSldViewPr>
      <p:cViewPr>
        <p:scale>
          <a:sx n="100" d="100"/>
          <a:sy n="100" d="100"/>
        </p:scale>
        <p:origin x="-25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E4A8-FA10-4D4D-BA73-260EB7D7127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FF44-33E6-4737-A200-EB31404BFA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ataly\Desktop\&#1096;&#1082;&#1086;&#1083;&#1072;\90438bbbc2f56410012ebdc91d8ed28f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y\Desktop\field-photo-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71480"/>
            <a:ext cx="8572560" cy="212365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«Кузнечиха-</a:t>
            </a:r>
          </a:p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Моя малая Родина»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643182"/>
            <a:ext cx="342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ученица 4 «а» класса</a:t>
            </a:r>
          </a:p>
          <a:p>
            <a:r>
              <a:rPr lang="ru-RU" dirty="0" err="1" smtClean="0"/>
              <a:t>Кузнечихинской</a:t>
            </a:r>
            <a:r>
              <a:rPr lang="ru-RU" dirty="0" smtClean="0"/>
              <a:t> СШ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Сединова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90438bbbc2f56410012ebdc91d8ed28f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868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 центре деревни на самом высоком месте стоял двухэтажный дом помещика, его ещё называли «барский дом». В красном углу дома находилась икона, рама которой была выполнена из настоящего жемчуга. Некоторым из жителей удалось полюбоваться этой красотой.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Позднее дом был разрушен и новые хозяева выстроили новый дом. По сей день его так и называют «барский».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122" name="Picture 2" descr="C:\Users\Nataly\Desktop\кузнечиха\WP_20141019_13_47_07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605981" cy="202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Nataly\Desktop\кузнечиха\1222876206_1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3214688" cy="223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2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6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За барским домом располагался  самый первый детский сад. Это было одноэтажное деревянное здание с большими окнами. После того, как выстроили новые детские сады в «старый» детский сад заселяли семьи, которые приезжали работать в совхоз.</a:t>
            </a:r>
          </a:p>
          <a:p>
            <a:r>
              <a:rPr lang="ru-RU" sz="3200" dirty="0" smtClean="0">
                <a:latin typeface="Monotype Corsiva" pitchFamily="66" charset="0"/>
              </a:rPr>
              <a:t>       Это здание до сих пор используется как жилье.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6146" name="Picture 2" descr="C:\Users\Nataly\Desktop\кузнечиха\WP_20141016_13_26_26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143248"/>
            <a:ext cx="5971372" cy="335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7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858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Главной достопримечательностью деревни был центральный парк, разбитый на шесть аллей. Каждая аллея имела свое название и растительность. В центре парка располагалась летняя площадка со скамейками, которая служила местом для танцев и просмотра фильмов. Рядом  с летней  была спортивная площадка. Зачастую молодежь  устраивала соревнования по волейболу. </a:t>
            </a:r>
          </a:p>
          <a:p>
            <a:r>
              <a:rPr lang="ru-RU" sz="2800" dirty="0" smtClean="0">
                <a:latin typeface="Monotype Corsiva" pitchFamily="66" charset="0"/>
              </a:rPr>
              <a:t>Сейчас парк не так  насыщен, как раньше, но с недавних пор в центре  парка сделали универсальную спортивную площадку.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7170" name="Picture 2" descr="C:\Users\Nataly\Desktop\кузнечиха\WP_20141016_13_29_50_Pro__high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57628"/>
            <a:ext cx="3610771" cy="203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501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Конечно, в деревне была и церковь. И даже не одна. Одна летняя во имя Казанской Божьей Матери и зимняя во Ильи Пророка, выстроенная в 1770 году. Летняя со временем стала разрушаться и службы в ней прекратились. В года, когда закрывали церкви зимняя церковь использовалась, как гараж и сарай для скота.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Позднее силами местных жителей, молодежи храм был восстановлен и действует до сих пор. По воскресеньям после утренней службы слышен звон колоколов.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8194" name="Picture 2" descr="C:\Users\Nataly\Desktop\кузнечиха\kuznechih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Nataly\Desktop\кузнечиха\187_001006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3" y="4000504"/>
            <a:ext cx="3115747" cy="264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4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Возле церкви был павильон обвитый растениями. Сюда в военные и послевоенные годы привозили отдыхать инвалидов Великой Отечественной войны. Теперь на этом месте стоит баня.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9218" name="Picture 2" descr="C:\Users\Nataly\Desktop\кузнечиха\WP_20141016_13_22_59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6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Ниже бани находились овощные  парники. До самой осени здесь собирали помидоры, огурцы.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Продавали их свежими и солеными. Ниже парников был большой вишневый сад. А если посмотреть на </a:t>
            </a:r>
            <a:r>
              <a:rPr lang="ru-RU" sz="2400" dirty="0" err="1" smtClean="0">
                <a:latin typeface="Monotype Corsiva" pitchFamily="66" charset="0"/>
              </a:rPr>
              <a:t>Кузнечиху</a:t>
            </a:r>
            <a:r>
              <a:rPr lang="ru-RU" sz="2400" dirty="0" smtClean="0">
                <a:latin typeface="Monotype Corsiva" pitchFamily="66" charset="0"/>
              </a:rPr>
              <a:t> с высоты птичьего полета, то деревню окружали фруктовые сады, а в самом центре располагались ягодники: клубника, малина, крыжовник и смородина.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Конечно деревня развивалась  и на месте ягодников выстроили новый Дом Культуры и большую школу на девятьсот человек.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42" name="Picture 2" descr="C:\Users\Nataly\Desktop\кузнечиха\user7297_pic89324_134030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14752"/>
            <a:ext cx="2119328" cy="158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Nataly\Desktop\кузнечиха\DSC_8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3607589" cy="240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Nataly\Desktop\кузнечиха\x_2cd78f8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9355" y="3000372"/>
            <a:ext cx="2518173" cy="335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3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29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Конечно, говорить о том, что было далеко до нас можно бесконечно, но я постаралась рассказать вам о самом удивительном и интересном.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 Можно быть настоящим коренным жителем, можно быть  приезжим из других  краев, но самое главное, знать и помнить историю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своей малой Родины.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12290" name="Picture 2" descr="C:\Users\Nataly\Desktop\кузнечиха\WP_20141008_13_15_40_Pro__high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857628"/>
            <a:ext cx="4522024" cy="255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2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-500090"/>
            <a:ext cx="4500594" cy="723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sz="2400" dirty="0">
              <a:solidFill>
                <a:srgbClr val="130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400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Возле </a:t>
            </a:r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древнего русского города 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Пораскинулось наше село, 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для сердца всегда оно дорого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родимого дома тепло.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Кузнечиха </a:t>
            </a:r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приветная, 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Где ещё старина жива, 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Палисадники в ряд разноцветные, 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резные домов кружева.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</a:t>
            </a:r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была наших прадедов родина, 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их дела продолжение нашли, 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много новых домов мы построили,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приумножили силу земли.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2400" b="1" i="1" dirty="0" smtClean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Ах</a:t>
            </a:r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ты край мой родной, Ярославский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родина малая ,деревенька моя! </a:t>
            </a:r>
          </a:p>
          <a:p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Процветает пусть имя славное-</a:t>
            </a:r>
          </a:p>
          <a:p>
            <a:r>
              <a:rPr lang="ru-RU" sz="2400" b="1" i="1" dirty="0" err="1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Кузнечихинская</a:t>
            </a:r>
            <a:r>
              <a:rPr lang="ru-RU" sz="2400" b="1" i="1" dirty="0">
                <a:solidFill>
                  <a:srgbClr val="13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земля!</a:t>
            </a:r>
          </a:p>
        </p:txBody>
      </p:sp>
      <p:pic>
        <p:nvPicPr>
          <p:cNvPr id="4" name="Picture 2" descr="C:\Users\Nataly\Desktop\кузнечиха\15537_20101021_213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3598447" cy="47967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2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6248" y="928670"/>
            <a:ext cx="450056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Эмблема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Кузнечихинского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поселения - это подкова, так как деревня Кузнечиха славилась кузнечным ремеслом. Именно оно и дало название населенному пункту, который со временем стал "столицей" всей округи.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301827" y="4857760"/>
            <a:ext cx="78421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Комбайн на жатве в поле - основная специализация экономики поселения - сельское хозяйство.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6" name="Picture 2" descr="C:\Users\Nataly\Desktop\кузнечиха\Без имени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3008313" cy="36385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88582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Не для кого не секрет, что сейчас </a:t>
            </a:r>
            <a:r>
              <a:rPr lang="ru-RU" sz="4400" dirty="0" err="1" smtClean="0">
                <a:latin typeface="Monotype Corsiva" pitchFamily="66" charset="0"/>
              </a:rPr>
              <a:t>д.Кузнечиха</a:t>
            </a:r>
            <a:r>
              <a:rPr lang="ru-RU" sz="4400" dirty="0" smtClean="0">
                <a:latin typeface="Monotype Corsiva" pitchFamily="66" charset="0"/>
              </a:rPr>
              <a:t> является столицей поселения,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но мало кто знает, какой она была более 50 лет назад.</a:t>
            </a:r>
          </a:p>
          <a:p>
            <a:pPr algn="ctr"/>
            <a:endParaRPr lang="ru-RU" sz="4400" dirty="0" smtClean="0"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Итак, давайте окунемся в историю…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5725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Рассвет деревни начался тогда, когда образовался совхоз «Михайловское».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С разных концов области приезжали люди, чтобы работать на благо колхоза.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Люди занимались животноводством, растениеводством.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Овощи и фрукты отправлялись в рестораны пароходов, идущих по реке Волга.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Совхоз славился своими урожаями, а его люди трудолюбием.</a:t>
            </a:r>
          </a:p>
          <a:p>
            <a:endParaRPr lang="ru-RU" dirty="0"/>
          </a:p>
        </p:txBody>
      </p:sp>
      <p:pic>
        <p:nvPicPr>
          <p:cNvPr id="11266" name="Picture 2" descr="C:\Users\Nataly\Desktop\кузнечиха\WP_20140515_16_01_49_Pro__high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357562"/>
            <a:ext cx="5366673" cy="302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7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Въезжая на главную улицу </a:t>
            </a:r>
            <a:r>
              <a:rPr lang="ru-RU" sz="3200" dirty="0" err="1" smtClean="0">
                <a:latin typeface="Monotype Corsiva" pitchFamily="66" charset="0"/>
              </a:rPr>
              <a:t>д.Кузнечиха</a:t>
            </a:r>
            <a:r>
              <a:rPr lang="ru-RU" sz="3200" dirty="0" smtClean="0">
                <a:latin typeface="Monotype Corsiva" pitchFamily="66" charset="0"/>
              </a:rPr>
              <a:t> справа и слева располагались деревянные многосемейные дома.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Некоторые из них сохранились и до нашего времени.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26" name="Picture 2" descr="C:\Users\Nataly\Desktop\кузнечиха\WP_20141016_13_18_28_Pro__high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00240"/>
            <a:ext cx="6385032" cy="360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358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Заезжая в деревню справа стояла конюшня.</a:t>
            </a:r>
          </a:p>
          <a:p>
            <a:r>
              <a:rPr lang="ru-RU" sz="2800" dirty="0" smtClean="0">
                <a:latin typeface="Monotype Corsiva" pitchFamily="66" charset="0"/>
              </a:rPr>
              <a:t> Не редко в ней   можно было наблюдать  заезжих купцов, которые  приезжали со всей волости для того, чтобы приобрести для себя жеребца. А в свободное от учебы время местные ребята ухаживали за лошадьми и обучались верховой езде.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 Сейчас на этом месте стоит столовая, в которой местные жители отмечают праздники.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2" descr="C:\Users\Nataly\Desktop\кузнечиха\5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143272" cy="248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Nataly\Desktop\кузнечиха\WP_20141019_13_44_13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3962325" cy="222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7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Сразу за конюшней стоял дом Свешниковых. Известен он был тем, что его хозяин держал много ульев и отличался здоровьем и долголетием. Все жители деревни ходили  покупали у него мед. Говорят, мед был отменный и целебный. В народе даже существовала поговорка: «Ешь мед и будешь здоров, как Свешников!»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Сейчас на месте дома Свешниковых стоит памятник героям-войнам Великой Отечественной войны.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074" name="Picture 2" descr="C:\Users\Nataly\Desktop\кузнечиха\beekeeping-2.jpg.400x300_q90_crop-sm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643314"/>
            <a:ext cx="3429024" cy="252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Nataly\Desktop\кузнечиха\WP_20141008_13_18_44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14752"/>
            <a:ext cx="4095779" cy="23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9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\Desktop\1340038763_1aapsdblrdflfldtmplt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0624"/>
            <a:ext cx="9144000" cy="7278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929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Двигаясь в глубь деревни, нельзя было пройти мимо Дома Культуры. По выходным и в праздники жители деревни приходили туда, чтобы посмотреть на местную самодеятельность. Позднее в нем размещались жилые квартиры, библиотека и медпункт.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Со временем здание разрушилось и от него остался лишь фундамент. Сейчас фундамент окружают различные постройки.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098" name="Picture 2" descr="C:\Users\Nataly\Desktop\кузнечиха\zdanie_kuznechix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652828" cy="249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Nataly\Desktop\кузнечиха\WP_20141019_13_50_43_Pro__high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4214842" cy="237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804</Words>
  <Application>Microsoft Office PowerPoint</Application>
  <PresentationFormat>Экран (4:3)</PresentationFormat>
  <Paragraphs>58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малая Родина»</dc:title>
  <dc:creator>Nataly</dc:creator>
  <cp:lastModifiedBy>Nataly</cp:lastModifiedBy>
  <cp:revision>59</cp:revision>
  <dcterms:created xsi:type="dcterms:W3CDTF">2014-10-13T15:46:32Z</dcterms:created>
  <dcterms:modified xsi:type="dcterms:W3CDTF">2014-10-22T18:42:28Z</dcterms:modified>
</cp:coreProperties>
</file>