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ABDB62-E9BC-40C4-B20D-7141E85547E2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910CBF-9956-4F2D-9C65-4400D1EAFB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972616" y="1124744"/>
            <a:ext cx="85012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На дворе белым-бело,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Будто пухом намело,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Встали ребятишки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коньки и лыжи.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И весёлый хоровод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Запускает Новый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Вот она пришла кума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Раскрасавица …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2492896"/>
            <a:ext cx="65069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дворе горой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</a:p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 в избе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1443129" y="2276872"/>
            <a:ext cx="1058712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Снег кружится, снег ложится.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Снег! Снег! Снег!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Рады снегу зверь и птица и, конечно, человек!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Ночью буря бушевала, а с рассветом на село,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На пруды, на сад пустынный первым снегом понесло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420888"/>
            <a:ext cx="9396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Выпал снег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упал мороз!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Кошка снегом моет нос.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 щенка на чёрной спинке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ают белые снежинки!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pic>
        <p:nvPicPr>
          <p:cNvPr id="29699" name="Picture 3" descr="C:\Users\Учитель\Desktop\2737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047391" cy="632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pic>
        <p:nvPicPr>
          <p:cNvPr id="30722" name="Picture 2" descr="C:\Users\Учитель\Desktop\winter_park_by_plakitina-d3grs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8138633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pic>
        <p:nvPicPr>
          <p:cNvPr id="31746" name="Picture 2" descr="C:\Users\Учитель\Desktop\0_8a6d3_7d07842d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232248" cy="2142957"/>
          </a:xfrm>
          <a:prstGeom prst="rect">
            <a:avLst/>
          </a:prstGeom>
          <a:noFill/>
        </p:spPr>
      </p:pic>
      <p:pic>
        <p:nvPicPr>
          <p:cNvPr id="31748" name="Picture 4" descr="C:\Users\Учитель\Desktop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44824"/>
            <a:ext cx="1835696" cy="2548588"/>
          </a:xfrm>
          <a:prstGeom prst="rect">
            <a:avLst/>
          </a:prstGeom>
          <a:noFill/>
        </p:spPr>
      </p:pic>
      <p:pic>
        <p:nvPicPr>
          <p:cNvPr id="31749" name="Picture 5" descr="C:\Users\Учитель\Desktop\4247471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2016224" cy="4739527"/>
          </a:xfrm>
          <a:prstGeom prst="rect">
            <a:avLst/>
          </a:prstGeom>
          <a:noFill/>
        </p:spPr>
      </p:pic>
      <p:pic>
        <p:nvPicPr>
          <p:cNvPr id="31751" name="Picture 7" descr="C:\Users\Учитель\Desktop\0_50109_a999ef21_orig.jp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73016"/>
            <a:ext cx="2304256" cy="2372603"/>
          </a:xfrm>
          <a:prstGeom prst="rect">
            <a:avLst/>
          </a:prstGeom>
          <a:noFill/>
        </p:spPr>
      </p:pic>
      <p:pic>
        <p:nvPicPr>
          <p:cNvPr id="31753" name="Picture 9" descr="C:\Users\Учитель\Desktop\0_1484f9_62f1372d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48680"/>
            <a:ext cx="2175627" cy="1146225"/>
          </a:xfrm>
          <a:prstGeom prst="rect">
            <a:avLst/>
          </a:prstGeom>
          <a:noFill/>
        </p:spPr>
      </p:pic>
      <p:pic>
        <p:nvPicPr>
          <p:cNvPr id="31754" name="Picture 10" descr="C:\Users\Учитель\Desktop\flatcastsonsuzadek-sorgkd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0"/>
            <a:ext cx="1981200" cy="3411538"/>
          </a:xfrm>
          <a:prstGeom prst="rect">
            <a:avLst/>
          </a:prstGeom>
          <a:noFill/>
        </p:spPr>
      </p:pic>
      <p:pic>
        <p:nvPicPr>
          <p:cNvPr id="31755" name="Picture 11" descr="C:\Users\Учитель\Desktop\0_f5f3d_d8825eb8_l3xrl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102827">
            <a:off x="505859" y="4028550"/>
            <a:ext cx="2751203" cy="2464619"/>
          </a:xfrm>
          <a:prstGeom prst="rect">
            <a:avLst/>
          </a:prstGeom>
          <a:noFill/>
        </p:spPr>
      </p:pic>
      <p:pic>
        <p:nvPicPr>
          <p:cNvPr id="31756" name="Picture 12" descr="C:\Users\Учитель\Desktop\2.bp.blogspot.com-lddffu6s4yq-sdqbrj-9cii-aaaaaaaarno-uprx-rmruae-s400-kwiaty3.gi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113659"/>
            <a:ext cx="3118569" cy="274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0_3a5d6_1c14653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420888" y="1772816"/>
            <a:ext cx="121693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И тогда уж, собрав воедино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Все усилья, раздумья, пути,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Нарисуем такую картину,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Что не сможем мы глаз отвести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146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</cp:revision>
  <dcterms:created xsi:type="dcterms:W3CDTF">2015-12-16T04:54:27Z</dcterms:created>
  <dcterms:modified xsi:type="dcterms:W3CDTF">2015-12-16T06:01:15Z</dcterms:modified>
</cp:coreProperties>
</file>