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C0E606-910A-421A-B119-B50445556DB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48F6C4-7364-4D9C-9765-524361EB2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0E606-910A-421A-B119-B50445556DB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8F6C4-7364-4D9C-9765-524361EB2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EC0E606-910A-421A-B119-B50445556DB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48F6C4-7364-4D9C-9765-524361EB2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0E606-910A-421A-B119-B50445556DB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8F6C4-7364-4D9C-9765-524361EB2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C0E606-910A-421A-B119-B50445556DB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848F6C4-7364-4D9C-9765-524361EB2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0E606-910A-421A-B119-B50445556DB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8F6C4-7364-4D9C-9765-524361EB2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0E606-910A-421A-B119-B50445556DB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8F6C4-7364-4D9C-9765-524361EB2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0E606-910A-421A-B119-B50445556DB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8F6C4-7364-4D9C-9765-524361EB2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C0E606-910A-421A-B119-B50445556DB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8F6C4-7364-4D9C-9765-524361EB2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0E606-910A-421A-B119-B50445556DB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8F6C4-7364-4D9C-9765-524361EB2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0E606-910A-421A-B119-B50445556DB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8F6C4-7364-4D9C-9765-524361EB25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EC0E606-910A-421A-B119-B50445556DB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48F6C4-7364-4D9C-9765-524361EB2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00CC"/>
                  </a:outerShdw>
                </a:effectLst>
                <a:tableStyleId>{5C22544A-7EE6-4342-B048-85BDC9FD1C3A}</a:tableStyleId>
              </a:tblPr>
              <a:tblGrid>
                <a:gridCol w="2855259"/>
                <a:gridCol w="1311876"/>
                <a:gridCol w="1311876"/>
                <a:gridCol w="1311876"/>
                <a:gridCol w="1234707"/>
                <a:gridCol w="1118406"/>
              </a:tblGrid>
              <a:tr h="1317731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_Stamper" pitchFamily="82" charset="-52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_Stamper" pitchFamily="82" charset="-52"/>
                        </a:rPr>
                        <a:t>Великие педагоги</a:t>
                      </a:r>
                      <a:endParaRPr lang="ru-RU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_Stamper" pitchFamily="82" charset="-5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" action="ppaction://hlinksldjump"/>
                        </a:rPr>
                        <a:t>1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3" action="ppaction://hlinksldjump"/>
                        </a:rPr>
                        <a:t>2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4" action="ppaction://hlinksldjump"/>
                        </a:rPr>
                        <a:t>3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5" action="ppaction://hlinksldjump"/>
                        </a:rPr>
                        <a:t>4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6" action="ppaction://hlinksldjump"/>
                        </a:rPr>
                        <a:t>5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5870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_Stamper" pitchFamily="82" charset="-5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_Stamper" pitchFamily="82" charset="-52"/>
                        </a:rPr>
                        <a:t>Педагогический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_Stamper" pitchFamily="82" charset="-52"/>
                        </a:rPr>
                        <a:t>    термин</a:t>
                      </a:r>
                    </a:p>
                    <a:p>
                      <a:pPr algn="ctr"/>
                      <a:endParaRPr lang="ru-RU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7" action="ppaction://hlinksldjump"/>
                        </a:rPr>
                        <a:t>1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8" action="ppaction://hlinksldjump"/>
                        </a:rPr>
                        <a:t>2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9" action="ppaction://hlinksldjump"/>
                        </a:rPr>
                        <a:t>3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0" action="ppaction://hlinksldjump"/>
                        </a:rPr>
                        <a:t>4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1" action="ppaction://hlinksldjump"/>
                        </a:rPr>
                        <a:t>5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3177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_Stamper" pitchFamily="82" charset="-52"/>
                        </a:rPr>
                        <a:t>Общая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_Stamper" pitchFamily="82" charset="-52"/>
                        </a:rPr>
                        <a:t>педагогика и психология</a:t>
                      </a:r>
                    </a:p>
                    <a:p>
                      <a:pPr algn="ctr"/>
                      <a:endParaRPr lang="ru-RU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2" action="ppaction://hlinksldjump"/>
                        </a:rPr>
                        <a:t>1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3" action="ppaction://hlinksldjump"/>
                        </a:rPr>
                        <a:t>2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4" action="ppaction://hlinksldjump"/>
                        </a:rPr>
                        <a:t>3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5" action="ppaction://hlinksldjump"/>
                        </a:rPr>
                        <a:t>4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6" action="ppaction://hlinksldjump"/>
                        </a:rPr>
                        <a:t>5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3177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_Stamper" pitchFamily="82" charset="-5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_Stamper" pitchFamily="82" charset="-52"/>
                        </a:rPr>
                        <a:t>Эрудит</a:t>
                      </a:r>
                    </a:p>
                    <a:p>
                      <a:pPr algn="ctr"/>
                      <a:endParaRPr lang="ru-RU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7" action="ppaction://hlinksldjump"/>
                        </a:rPr>
                        <a:t>1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8" action="ppaction://hlinksldjump"/>
                        </a:rPr>
                        <a:t>2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9" action="ppaction://hlinksldjump"/>
                        </a:rPr>
                        <a:t>3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0" action="ppaction://hlinksldjump"/>
                        </a:rPr>
                        <a:t>4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1" action="ppaction://hlinksldjump"/>
                        </a:rPr>
                        <a:t>5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317731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_Stamper" pitchFamily="82" charset="-52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_Stamper" pitchFamily="82" charset="-52"/>
                        </a:rPr>
                        <a:t>Знакомые 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_Stamper" pitchFamily="82" charset="-52"/>
                        </a:rPr>
                        <a:t>лица</a:t>
                      </a:r>
                      <a:endParaRPr lang="ru-RU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_Stamper" pitchFamily="82" charset="-5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2" action="ppaction://hlinksldjump"/>
                        </a:rPr>
                        <a:t>1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3" action="ppaction://hlinksldjump"/>
                        </a:rPr>
                        <a:t>2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4" action="ppaction://hlinksldjump"/>
                        </a:rPr>
                        <a:t>3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5" action="ppaction://hlinksldjump"/>
                        </a:rPr>
                        <a:t>4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6" action="ppaction://hlinksldjump"/>
                        </a:rPr>
                        <a:t>5</a:t>
                      </a:r>
                      <a:endParaRPr lang="ru-RU" sz="36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204864"/>
            <a:ext cx="65344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Направленность и сосредоточенность психической деятельности человека?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916832"/>
            <a:ext cx="6858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Индивидуальные особенности, являющиеся условием успешного осуществления какой-либо деятельности?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924944"/>
            <a:ext cx="679782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Педагогика исправления 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речи?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996952"/>
            <a:ext cx="75661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 называется наука о душе?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88840"/>
            <a:ext cx="73265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Определите тип темперамента - «импульсивный , увлекающийся человек»?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2780928"/>
            <a:ext cx="55856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Наука об обучении?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420888"/>
            <a:ext cx="58143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Отрасль педагогики  об обучении слабослышащих?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72816"/>
            <a:ext cx="71825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Отрезок, соединяющий  вершину треугольника с серединой противоположной стороны?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3212976"/>
            <a:ext cx="55926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«Красная планета»?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772816"/>
            <a:ext cx="685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Вид изобразительного искусства, основным выразительным средством которого является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линия?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636912"/>
            <a:ext cx="62372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звали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Коменского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2348880"/>
            <a:ext cx="53103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Химическое вещество, нейтрализующее кислоты?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492896"/>
            <a:ext cx="5670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Что означало в Древней Руси  слово «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волх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»?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:\педагогика\122323056251bd6980204c9974585997_v4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92696"/>
            <a:ext cx="4536504" cy="5507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:\педагогика\Tolbuhin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620688"/>
            <a:ext cx="4222882" cy="5733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H:\педагогика\nekrasov-n.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5816" y="476672"/>
            <a:ext cx="4243659" cy="6026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H:\педагогика\48631272_Kosmodemyanska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2656"/>
            <a:ext cx="4047596" cy="60713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H:\педагогика\ushinskiy-k.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4664"/>
            <a:ext cx="4032448" cy="60460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0888"/>
            <a:ext cx="7931224" cy="4846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Автор книги «Сердце отдаю детям»?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1700808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книгам для чтения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«Детский мир» и «Родное слово» учились несколько поколений. 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автор книг?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180528" y="2420888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памятнике какому педагогу написано: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«Всё для других, ничего для себя»?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16832"/>
            <a:ext cx="75608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Кому принадлежат слова: «Если учитель соединяет в себе любовь к делу и к ученикам, то он - совершенный учитель»?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852936"/>
            <a:ext cx="525015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Процесс сохранения 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прошлого опыта?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2492896"/>
            <a:ext cx="55263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Характеристика полноты и глубины знаний?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6948264" y="5949280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420888"/>
            <a:ext cx="62646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Целенаправленный процесс  формирования личности?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</TotalTime>
  <Words>213</Words>
  <Application>Microsoft Office PowerPoint</Application>
  <PresentationFormat>Экран (4:3)</PresentationFormat>
  <Paragraphs>61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Организатор</cp:lastModifiedBy>
  <cp:revision>10</cp:revision>
  <dcterms:created xsi:type="dcterms:W3CDTF">2015-02-12T18:54:21Z</dcterms:created>
  <dcterms:modified xsi:type="dcterms:W3CDTF">2016-02-16T15:13:05Z</dcterms:modified>
</cp:coreProperties>
</file>