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2" r:id="rId2"/>
    <p:sldId id="263" r:id="rId3"/>
    <p:sldId id="257" r:id="rId4"/>
    <p:sldId id="258" r:id="rId5"/>
    <p:sldId id="259" r:id="rId6"/>
    <p:sldId id="261" r:id="rId7"/>
    <p:sldId id="265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FEFA4-5BE4-4531-83C9-0013B8CF47A2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F7098-C9FA-4357-919D-E83E8B3571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FEFA4-5BE4-4531-83C9-0013B8CF47A2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F7098-C9FA-4357-919D-E83E8B3571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FEFA4-5BE4-4531-83C9-0013B8CF47A2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F7098-C9FA-4357-919D-E83E8B3571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FEFA4-5BE4-4531-83C9-0013B8CF47A2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F7098-C9FA-4357-919D-E83E8B3571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FEFA4-5BE4-4531-83C9-0013B8CF47A2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F7098-C9FA-4357-919D-E83E8B3571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FEFA4-5BE4-4531-83C9-0013B8CF47A2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F7098-C9FA-4357-919D-E83E8B3571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FEFA4-5BE4-4531-83C9-0013B8CF47A2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F7098-C9FA-4357-919D-E83E8B3571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FEFA4-5BE4-4531-83C9-0013B8CF47A2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F7098-C9FA-4357-919D-E83E8B3571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FEFA4-5BE4-4531-83C9-0013B8CF47A2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F7098-C9FA-4357-919D-E83E8B3571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FEFA4-5BE4-4531-83C9-0013B8CF47A2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F7098-C9FA-4357-919D-E83E8B3571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FEFA4-5BE4-4531-83C9-0013B8CF47A2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C1F7098-C9FA-4357-919D-E83E8B3571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88FEFA4-5BE4-4531-83C9-0013B8CF47A2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C1F7098-C9FA-4357-919D-E83E8B35713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D:\&#1089;%20&#1088;&#1072;&#1073;&#1086;&#1095;&#1077;&#1075;&#1086;%20&#1089;&#1090;&#1086;&#1083;&#1072;\&#1056;&#1072;&#1073;&#1086;&#1090;&#1072;\&#1064;&#1050;&#1054;&#1051;&#1040;\&#1080;&#1079;&#1086;\&#1040;&#1090;&#1090;&#1077;&#1089;&#1090;&#1072;&#1094;&#1080;&#1103;\&#1054;&#1058;&#1050;&#1056;&#1067;&#1058;&#1067;&#1045;%20&#1091;&#1088;&#1086;&#1082;&#1080;\&#1052;&#1091;&#1079;&#1099;&#1082;&#1072;\&#1053;&#1086;&#1074;&#1072;&#1103;%20&#1087;&#1072;&#1087;&#1082;&#1072;\&#1087;&#1077;&#1081;&#1079;&#1072;&#1078;.mp3" TargetMode="External"/><Relationship Id="rId1" Type="http://schemas.openxmlformats.org/officeDocument/2006/relationships/audio" Target="file:///D:\&#1089;%20&#1088;&#1072;&#1073;&#1086;&#1095;&#1077;&#1075;&#1086;%20&#1089;&#1090;&#1086;&#1083;&#1072;\&#1056;&#1072;&#1073;&#1086;&#1090;&#1072;\&#1064;&#1050;&#1054;&#1051;&#1040;\&#1080;&#1079;&#1086;\&#1040;&#1090;&#1090;&#1077;&#1089;&#1090;&#1072;&#1094;&#1080;&#1103;\&#1054;&#1058;&#1050;&#1056;&#1067;&#1058;&#1067;&#1045;%20&#1091;&#1088;&#1086;&#1082;&#1080;\&#1052;&#1091;&#1079;&#1099;&#1082;&#1072;\&#1053;&#1086;&#1074;&#1072;&#1103;%20&#1087;&#1072;&#1087;&#1082;&#1072;\&#1089;&#1084;&#1077;&#1096;&#1072;&#1088;&#1080;&#1082;&#1080;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D:\&#1089;%20&#1088;&#1072;&#1073;&#1086;&#1095;&#1077;&#1075;&#1086;%20&#1089;&#1090;&#1086;&#1083;&#1072;\&#1056;&#1072;&#1073;&#1086;&#1090;&#1072;\&#1064;&#1050;&#1054;&#1051;&#1040;\&#1080;&#1079;&#1086;\&#1040;&#1090;&#1090;&#1077;&#1089;&#1090;&#1072;&#1094;&#1080;&#1103;\&#1054;&#1058;&#1050;&#1056;&#1067;&#1058;&#1067;&#1045;%20&#1091;&#1088;&#1086;&#1082;&#1080;\&#1052;&#1091;&#1079;&#1099;&#1082;&#1072;\&#1053;&#1086;&#1074;&#1072;&#1103;%20&#1087;&#1072;&#1087;&#1082;&#1072;\MK-Chyurlenis-Andante(muzofon.com).mp3" TargetMode="External"/><Relationship Id="rId1" Type="http://schemas.openxmlformats.org/officeDocument/2006/relationships/audio" Target="file:///D:\&#1089;%20&#1088;&#1072;&#1073;&#1086;&#1095;&#1077;&#1075;&#1086;%20&#1089;&#1090;&#1086;&#1083;&#1072;\&#1056;&#1072;&#1073;&#1086;&#1090;&#1072;\&#1064;&#1050;&#1054;&#1051;&#1040;\&#1080;&#1079;&#1086;\&#1040;&#1090;&#1090;&#1077;&#1089;&#1090;&#1072;&#1094;&#1080;&#1103;\&#1054;&#1058;&#1050;&#1056;&#1067;&#1058;&#1067;&#1045;%20&#1091;&#1088;&#1086;&#1082;&#1080;\&#1052;&#1091;&#1079;&#1099;&#1082;&#1072;\&#1053;&#1086;&#1074;&#1072;&#1103;%20&#1087;&#1072;&#1087;&#1082;&#1072;\&#1083;&#1080;&#1088;&#1080;&#1082;&#1072;.mp3" TargetMode="Externa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&#1089;%20&#1088;&#1072;&#1073;&#1086;&#1095;&#1077;&#1075;&#1086;%20&#1089;&#1090;&#1086;&#1083;&#1072;\&#1056;&#1072;&#1073;&#1086;&#1090;&#1072;\&#1064;&#1050;&#1054;&#1051;&#1040;\&#1080;&#1079;&#1086;\&#1040;&#1090;&#1090;&#1077;&#1089;&#1090;&#1072;&#1094;&#1080;&#1103;\&#1054;&#1058;&#1050;&#1056;&#1067;&#1058;&#1067;&#1045;%20&#1091;&#1088;&#1086;&#1082;&#1080;\&#1052;&#1091;&#1079;&#1099;&#1082;&#1072;\&#1053;&#1086;&#1074;&#1072;&#1103;%20&#1087;&#1072;&#1087;&#1082;&#1072;\&#1059;&#1090;&#1088;&#1086;.mp3" TargetMode="Externa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50;&#1072;&#1090;&#1103;\Downloads\P%25D0%2598-Chaykovskiy-Baba-Yaga(muzofon.com).mp3" TargetMode="Externa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50;&#1072;&#1090;&#1103;\Documents\Klassicheskaya_muzyka_-_A_Vival_di_-_Vremena_goda_Osen___muzofon.com%20(1).mp3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214414" y="714356"/>
            <a:ext cx="678661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Times New Roman" pitchFamily="18" charset="0"/>
                <a:cs typeface="Arial" pitchFamily="34" charset="0"/>
              </a:rPr>
              <a:t>Красок музыка полна</a:t>
            </a:r>
            <a:endParaRPr kumimoji="0" lang="ru-RU" sz="40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Times New Roman" pitchFamily="18" charset="0"/>
                <a:cs typeface="Arial" pitchFamily="34" charset="0"/>
              </a:rPr>
              <a:t>И живёт во всех она.</a:t>
            </a:r>
            <a:endParaRPr kumimoji="0" lang="ru-RU" sz="40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Times New Roman" pitchFamily="18" charset="0"/>
                <a:cs typeface="Arial" pitchFamily="34" charset="0"/>
              </a:rPr>
              <a:t>Кто рисует всё в себе,</a:t>
            </a:r>
            <a:endParaRPr kumimoji="0" lang="ru-RU" sz="40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Times New Roman" pitchFamily="18" charset="0"/>
                <a:cs typeface="Arial" pitchFamily="34" charset="0"/>
              </a:rPr>
              <a:t>Кто рисует на холсте,-</a:t>
            </a:r>
            <a:endParaRPr kumimoji="0" lang="ru-RU" sz="40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Times New Roman" pitchFamily="18" charset="0"/>
                <a:cs typeface="Arial" pitchFamily="34" charset="0"/>
              </a:rPr>
              <a:t>Но везде пусть вашей кистью</a:t>
            </a:r>
            <a:endParaRPr kumimoji="0" lang="ru-RU" sz="40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Times New Roman" pitchFamily="18" charset="0"/>
                <a:cs typeface="Arial" pitchFamily="34" charset="0"/>
              </a:rPr>
              <a:t>Управляют чувства,</a:t>
            </a:r>
            <a:endParaRPr kumimoji="0" lang="ru-RU" sz="40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Times New Roman" pitchFamily="18" charset="0"/>
                <a:cs typeface="Arial" pitchFamily="34" charset="0"/>
              </a:rPr>
              <a:t>Как внутри, так и вовне.</a:t>
            </a:r>
            <a:endParaRPr kumimoji="0" lang="ru-RU" sz="40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Arial" pitchFamily="34" charset="0"/>
            </a:endParaRPr>
          </a:p>
        </p:txBody>
      </p:sp>
      <p:pic>
        <p:nvPicPr>
          <p:cNvPr id="6" name="смешарики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1214414" y="5572140"/>
            <a:ext cx="304800" cy="304800"/>
          </a:xfrm>
          <a:prstGeom prst="rect">
            <a:avLst/>
          </a:prstGeom>
        </p:spPr>
      </p:pic>
      <p:pic>
        <p:nvPicPr>
          <p:cNvPr id="5" name="пейзаж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5"/>
          <a:stretch>
            <a:fillRect/>
          </a:stretch>
        </p:blipFill>
        <p:spPr>
          <a:xfrm>
            <a:off x="7572396" y="550070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866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3328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Катя\Desktop\Аттестация\ОТКРЫТЫЕ уроки\4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28794" y="428604"/>
            <a:ext cx="4888460" cy="6057884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</p:pic>
      <p:pic>
        <p:nvPicPr>
          <p:cNvPr id="8" name="лирик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785786" y="5857892"/>
            <a:ext cx="304800" cy="304800"/>
          </a:xfrm>
          <a:prstGeom prst="rect">
            <a:avLst/>
          </a:prstGeom>
        </p:spPr>
      </p:pic>
      <p:pic>
        <p:nvPicPr>
          <p:cNvPr id="6" name="MK-Chyurlenis-Andante(muzofon.com)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/>
          <a:stretch>
            <a:fillRect/>
          </a:stretch>
        </p:blipFill>
        <p:spPr>
          <a:xfrm>
            <a:off x="8072462" y="5786454"/>
            <a:ext cx="376238" cy="3762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840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9498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Катя\Desktop\1259920865_40045140_32c3f604d1_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571536" y="-214338"/>
            <a:ext cx="10144196" cy="7286676"/>
          </a:xfrm>
          <a:prstGeom prst="rect">
            <a:avLst/>
          </a:prstGeom>
          <a:noFill/>
        </p:spPr>
      </p:pic>
      <p:pic>
        <p:nvPicPr>
          <p:cNvPr id="2" name="Утро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57224" y="5643578"/>
            <a:ext cx="509590" cy="5095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7755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Катя\Desktop\91083896_DETSKIE_KNIG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1857364"/>
            <a:ext cx="2571768" cy="32999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9" name="Picture 5" descr="C:\Users\Катя\Desktop\1225183413_0_56e7_24d8a64a_orig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8" y="142852"/>
            <a:ext cx="2428892" cy="31178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30" name="Picture 6" descr="C:\Users\Катя\Desktop\1258167310_biblin-10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5008" y="3478930"/>
            <a:ext cx="2428892" cy="3160212"/>
          </a:xfrm>
          <a:prstGeom prst="rect">
            <a:avLst/>
          </a:prstGeom>
          <a:noFill/>
        </p:spPr>
      </p:pic>
      <p:pic>
        <p:nvPicPr>
          <p:cNvPr id="15" name="P%D0%98-Chaykovskiy-Baba-Yaga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tretch>
            <a:fillRect/>
          </a:stretch>
        </p:blipFill>
        <p:spPr>
          <a:xfrm>
            <a:off x="857224" y="3214686"/>
            <a:ext cx="571504" cy="5715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3790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28860" y="4214818"/>
            <a:ext cx="408932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Билибин</a:t>
            </a:r>
            <a:endParaRPr lang="ru-RU" sz="4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Иван Яковлевич</a:t>
            </a:r>
            <a:endParaRPr lang="ru-RU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Катя\Desktop\0c2c77b47e58c238f4397c26a121c45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357166"/>
            <a:ext cx="3376616" cy="37344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lassicheskaya_muzyka_-_A_Vival_di_-_Vremena_goda_Osen___muzofon.com (1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571472" y="5715016"/>
            <a:ext cx="500066" cy="5000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614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86058"/>
            <a:ext cx="8229600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Спасибо за внимание!</a:t>
            </a:r>
            <a:endParaRPr lang="ru-RU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177</TotalTime>
  <Words>42</Words>
  <Application>Microsoft Office PowerPoint</Application>
  <PresentationFormat>Экран (4:3)</PresentationFormat>
  <Paragraphs>10</Paragraphs>
  <Slides>8</Slides>
  <Notes>0</Notes>
  <HiddenSlides>0</HiddenSlides>
  <MMClips>7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Катя</dc:creator>
  <cp:lastModifiedBy>Катя</cp:lastModifiedBy>
  <cp:revision>21</cp:revision>
  <dcterms:created xsi:type="dcterms:W3CDTF">2014-04-06T14:54:47Z</dcterms:created>
  <dcterms:modified xsi:type="dcterms:W3CDTF">2014-10-23T03:59:45Z</dcterms:modified>
</cp:coreProperties>
</file>