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9" r:id="rId10"/>
    <p:sldId id="266" r:id="rId11"/>
    <p:sldId id="270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0066"/>
    <a:srgbClr val="FF99CC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15A3E-BD9E-414D-AE47-D66BD60C67B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53F8-4AC0-43D7-A909-BB6A8ED56F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B53F8-4AC0-43D7-A909-BB6A8ED56F8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5314-20FE-41EC-828A-4E3CA9178E88}" type="datetimeFigureOut">
              <a:rPr lang="ru-RU" smtClean="0"/>
              <a:pPr/>
              <a:t>25.01.2017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6663-71C4-4E87-A144-36B25C1D00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0;&#1042;&#1045;&#1057;&#1058;%20&#1059;&#1095;&#1080;&#1090;&#1077;&#1083;&#1100;\&#1085;&#1072;&#1095;&#1072;&#1083;&#1086;.avi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50;&#1042;&#1045;&#1057;&#1058;%20&#1059;&#1095;&#1080;&#1090;&#1077;&#1083;&#1100;\&#1092;&#1080;&#1085;&#1072;&#1083;%20&#1044;.&#1052;..avi" TargetMode="Externa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slide" Target="slide12.xml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&#1053;&#1086;&#1074;&#1086;&#1075;&#1086;&#1076;&#1085;&#1103;&#1103;%20&#1084;&#1091;&#1079;&#1099;&#1082;&#1072;%20&#1080;&#1079;%20&#1082;-&#1092;%20(&#1054;&#1076;&#1080;&#1085;%20&#1076;&#1086;&#1084;&#1072;)%20-%20&#1042;&#1086;&#1083;&#1096;&#1077;&#1073;&#1085;&#1072;&#1103;%20%20&#1084;&#1091;&#1079;&#1099;&#1082;&#1072;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u.edu.ru/wordpress/wp-content/uploads/e-learning/Pankratova_L_I_Osnovy_izobrazitelnoy_gramoty/240.html" TargetMode="External"/><Relationship Id="rId13" Type="http://schemas.openxmlformats.org/officeDocument/2006/relationships/hyperlink" Target="https://yandex.ru/images/search?text=&#1087;&#1088;&#1077;&#1076;&#1084;&#1077;&#1090;&#1099;%20&#1076;&#1077;&#1082;&#1086;&#1088;&#1072;%20&#1074;%20&#1080;&#1085;&#1090;&#1077;&#1088;&#1100;&#1077;&#1088;&#1077;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yandex.ru/images/search?text=&#1055;&#1088;&#1072;&#1082;&#1090;&#1080;&#1095;&#1077;&#1089;&#1082;&#1080;&#1077;%20&#1089;&#1086;&#1074;&#1077;&#1090;&#1099;:%20&#1087;&#1088;&#1080;%20&#1089;&#1074;&#1077;&#1090;&#1083;&#1086;&#1081;%20&#1086;&#1082;&#1088;&#1072;&#1089;&#1082;&#1077;%20&#1089;&#1090;&#1077;&#1085;%20&#1087;&#1086;&#1084;&#1077;&#1097;&#1077;&#1085;&#1080;&#1077;%20&#1082;&#1072;&#1078;&#1077;&#1090;&#1089;&#1103;%20&#1096;&#1080;&#1088;&#1077;%20&#1080;%20&#1074;&#1099;&#1096;&#1077;;" TargetMode="External"/><Relationship Id="rId12" Type="http://schemas.openxmlformats.org/officeDocument/2006/relationships/hyperlink" Target="https://yandex.ru/search/?lr=16&amp;msid=1482323998.9889.22892.27924&amp;text=%D0%94%D0%B5%D0%BA%D0%BE%D1%80%20-%20%D1%8D%D1%82%D0%BE" TargetMode="Externa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text=%D0%98%D0%BD%D1%82%D0%B5%D1%80%D1%8C%D0%B5%D1%80%20%20-%20%D1%8D%D1%82%D0%BE&amp;lr=15" TargetMode="External"/><Relationship Id="rId11" Type="http://schemas.openxmlformats.org/officeDocument/2006/relationships/hyperlink" Target="http://www.art-designs.ru/stili_interera.html" TargetMode="External"/><Relationship Id="rId5" Type="http://schemas.openxmlformats.org/officeDocument/2006/relationships/hyperlink" Target="https://yandex.ru/images/search?text=&#1082;&#1086;&#1084;&#1085;&#1072;&#1090;&#1072;+&#1057;&#1085;&#1077;&#1075;&#1091;&#1088;&#1086;&#1095;&#1082;&#1080;&amp;parent-reqid=1482231453241899-16331475603526978435103408-sas1-5467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yandex.ru/images/search?text=&#1088;&#1072;&#1089;&#1087;&#1086;&#1083;&#1086;&#1078;&#1077;&#1085;&#1080;&#1077;%20&#1084;&#1077;&#1073;&#1077;&#1083;&#1080;%20&#1074;&#1086;%20&#1092;&#1088;&#1086;&#1085;&#1090;&#1072;&#1083;&#1100;&#1085;&#1086;&#1081;%20&#1082;&#1086;&#1084;&#1085;&#1072;&#1090;&#1077;&amp;lr=213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yandex.ru/images/search?text=&#1079;&#1072;&#1082;&#1086;&#1085;&#1099;%20&#1083;&#1080;&#1085;&#1077;&#1081;&#1085;&#1086;&#1081;%20&#1087;&#1077;&#1088;&#1089;&#1087;&#1077;&#1082;&#1090;&#1080;&#1074;&#1099;" TargetMode="External"/><Relationship Id="rId1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slide" Target="slide4.xml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zvuk-volshebstva-emelya-prosypaetsya_(eee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10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3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&#1053;&#1086;&#1074;&#1086;&#1075;&#1086;&#1076;&#1085;&#1080;&#1077;%20&#1087;&#1088;&#1080;&#1082;&#1083;&#1102;&#1095;&#1077;&#1085;&#1080;&#1103;%20&#1052;&#1072;&#1096;&#1080;%20&#1080;%20&#1042;&#1080;&#1090;&#1080;%20-%20&#1060;&#1080;&#1085;&#1072;&#1083;&#1100;&#1085;&#1072;&#1103;%20&#1087;&#1077;&#1089;&#1085;&#1103;%20&#1084;&#1080;&#1085;&#1091;&#1089;.mp3" TargetMode="Externa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&#1053;&#1086;&#1074;&#1086;&#1075;&#1086;&#1076;&#1085;&#1103;&#1103;%20&#1084;&#1091;&#1079;&#1099;&#1082;&#1072;%20&#1080;&#1079;%20&#1082;-&#1092;%20(&#1054;&#1076;&#1080;&#1085;%20&#1076;&#1086;&#1084;&#1072;)%20-%20&#1042;&#1086;&#1083;&#1096;&#1077;&#1073;&#1085;&#1072;&#1103;%20%20&#1084;&#1091;&#1079;&#1099;&#1082;&#1072;.mp3" TargetMode="Externa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&#1056;&#1086;&#1089;&#1089;&#1080;&#1081;&#1089;&#1082;&#1080;&#1081;%20&#1044;&#1077;&#1076;%20&#1052;&#1086;&#1088;&#1086;&#1079;%20-%20-%20&#1084;&#1080;&#1085;&#1091;&#1089;.mp3" TargetMode="Externa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4;&#1056;&#1043;&#1040;&#1053;&#1048;&#1047;&#1040;&#1058;&#1054;&#1056;\Desktop\&#1086;&#1073;&#1083;&#1072;&#1089;&#1090;&#1100;%20&#1091;&#1095;&#1080;&#1090;&#1077;&#1083;&#1100;\&#1089;&#1072;&#1081;&#1090;\&#1050;&#1042;&#1045;&#1057;&#1058;%20&#1048;&#1085;&#1090;&#1077;&#1088;&#1100;&#1077;&#1088;%206%20&#1082;&#1083;&#1072;&#1089;&#1089;\&#1053;&#1086;&#1074;&#1086;&#1075;&#1086;&#1076;&#1085;&#1103;&#1103;%20&#1084;&#1091;&#1079;&#1099;&#1082;&#1072;%20&#1080;&#1079;%20&#1082;-&#1092;%20(&#1054;&#1076;&#1080;&#1085;%20&#1076;&#1086;&#1084;&#1072;)%20-%20&#1042;&#1086;&#1083;&#1096;&#1077;&#1073;&#1085;&#1072;&#1103;%20%20&#1084;&#1091;&#1079;&#1099;&#1082;&#1072;.mp3" TargetMode="External"/><Relationship Id="rId6" Type="http://schemas.openxmlformats.org/officeDocument/2006/relationships/image" Target="../media/image7.png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начало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7344816" cy="587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E:\ОРГАНИЗАТОР\Desktop\Christmas_Tree_with_Christmas_Ornaments_and_Star_PNG_Clipart-15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pic>
        <p:nvPicPr>
          <p:cNvPr id="9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0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1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58222"/>
            <a:ext cx="1584176" cy="1599778"/>
          </a:xfrm>
          <a:prstGeom prst="rect">
            <a:avLst/>
          </a:prstGeom>
          <a:noFill/>
        </p:spPr>
      </p:pic>
      <p:pic>
        <p:nvPicPr>
          <p:cNvPr id="12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258222"/>
            <a:ext cx="1584176" cy="159977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1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2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финал Д.М.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627784" y="764704"/>
            <a:ext cx="6129300" cy="49034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1772816"/>
            <a:ext cx="547457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1.Познакомиться со стилями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дизайна интерьера.</a:t>
            </a: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2.Выполнить набросок комнаты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для Снегурочки</a:t>
            </a:r>
          </a:p>
          <a:p>
            <a:pPr algn="ctr"/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908720"/>
            <a:ext cx="3696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Домашнее задание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Новогодняя музыка из к-ф (Один дома) - Волшебная 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4005064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E:\ОРГАНИЗАТОР\Desktop\blue-winter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692696" y="0"/>
            <a:ext cx="10836696" cy="7101408"/>
          </a:xfrm>
          <a:prstGeom prst="rect">
            <a:avLst/>
          </a:prstGeom>
          <a:noFill/>
        </p:spPr>
      </p:pic>
      <p:pic>
        <p:nvPicPr>
          <p:cNvPr id="6" name="Picture 8" descr="E:\ОРГАНИЗАТОР\Desktop\Christmas_Tree_with_Christmas_Ornaments_and_Star_PNG_Clipart-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2146" y="3933056"/>
            <a:ext cx="2421854" cy="29249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980728"/>
            <a:ext cx="7488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комнаты Снегурочки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(подсказка)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Интерьер  это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–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(подсказка)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Роль цвета в интерьере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(подсказка)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Построение фронтальной перспективы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интерьера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(подсказка)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Законы линейной перспективы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(подсказка)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Расположение  мебели  во фронтальной  перспективе 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Стили дизайна интерьера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декора 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подсказка)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 декора в интерьере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( подсказка)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1988840"/>
            <a:ext cx="496764" cy="496764"/>
          </a:xfrm>
          <a:prstGeom prst="rect">
            <a:avLst/>
          </a:prstGeom>
          <a:noFill/>
        </p:spPr>
      </p:pic>
      <p:pic>
        <p:nvPicPr>
          <p:cNvPr id="12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2636912"/>
            <a:ext cx="496764" cy="496764"/>
          </a:xfrm>
          <a:prstGeom prst="rect">
            <a:avLst/>
          </a:prstGeom>
          <a:noFill/>
        </p:spPr>
      </p:pic>
      <p:pic>
        <p:nvPicPr>
          <p:cNvPr id="13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3140968"/>
            <a:ext cx="496764" cy="496764"/>
          </a:xfrm>
          <a:prstGeom prst="rect">
            <a:avLst/>
          </a:prstGeom>
          <a:noFill/>
        </p:spPr>
      </p:pic>
      <p:pic>
        <p:nvPicPr>
          <p:cNvPr id="14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3645024"/>
            <a:ext cx="496764" cy="496764"/>
          </a:xfrm>
          <a:prstGeom prst="rect">
            <a:avLst/>
          </a:prstGeom>
          <a:noFill/>
        </p:spPr>
      </p:pic>
      <p:pic>
        <p:nvPicPr>
          <p:cNvPr id="15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4149080"/>
            <a:ext cx="496764" cy="496764"/>
          </a:xfrm>
          <a:prstGeom prst="rect">
            <a:avLst/>
          </a:prstGeom>
          <a:noFill/>
        </p:spPr>
      </p:pic>
      <p:pic>
        <p:nvPicPr>
          <p:cNvPr id="16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1484784"/>
            <a:ext cx="496764" cy="496764"/>
          </a:xfrm>
          <a:prstGeom prst="rect">
            <a:avLst/>
          </a:prstGeom>
          <a:noFill/>
        </p:spPr>
      </p:pic>
      <p:pic>
        <p:nvPicPr>
          <p:cNvPr id="17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908720"/>
            <a:ext cx="496764" cy="496764"/>
          </a:xfrm>
          <a:prstGeom prst="rect">
            <a:avLst/>
          </a:prstGeom>
          <a:noFill/>
        </p:spPr>
      </p:pic>
      <p:pic>
        <p:nvPicPr>
          <p:cNvPr id="2055" name="Picture 7" descr="E:\ОРГАНИЗАТОР\Desktop\2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84584" y="-171400"/>
            <a:ext cx="4658345" cy="116167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355976" y="188640"/>
            <a:ext cx="3371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ПОДСКАЗКИ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21" name="7-конечная звезда 20">
            <a:hlinkClick r:id="rId16" action="ppaction://hlinksldjump"/>
          </p:cNvPr>
          <p:cNvSpPr/>
          <p:nvPr/>
        </p:nvSpPr>
        <p:spPr>
          <a:xfrm>
            <a:off x="2483768" y="5445224"/>
            <a:ext cx="1656184" cy="1224136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РОЛИ</a:t>
            </a:r>
            <a:endParaRPr lang="ru-RU" sz="1600" b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E:\ОРГАНИЗАТОР\Desktop\новогоднее (8)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4653136"/>
            <a:ext cx="496764" cy="49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380312" y="0"/>
            <a:ext cx="1763688" cy="1484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03648" y="1268760"/>
            <a:ext cx="6264696" cy="3960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ОРГАНИЗАТОР\Desktop\квест интерьер\0_155490_d6b4f54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1743778" cy="2443834"/>
          </a:xfrm>
          <a:prstGeom prst="rect">
            <a:avLst/>
          </a:prstGeom>
          <a:noFill/>
        </p:spPr>
      </p:pic>
      <p:pic>
        <p:nvPicPr>
          <p:cNvPr id="3086" name="Picture 14" descr="E:\ОРГАНИЗАТОР\Desktop\квест интерьер\zerk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1012453" cy="1136309"/>
          </a:xfrm>
          <a:prstGeom prst="rect">
            <a:avLst/>
          </a:prstGeom>
          <a:noFill/>
        </p:spPr>
      </p:pic>
      <p:pic>
        <p:nvPicPr>
          <p:cNvPr id="3108" name="Picture 36" descr="E:\ОРГАНИЗАТОР\Desktop\квест интерьер\flow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5832648" cy="792088"/>
          </a:xfrm>
          <a:prstGeom prst="rect">
            <a:avLst/>
          </a:prstGeom>
          <a:noFill/>
        </p:spPr>
      </p:pic>
      <p:sp>
        <p:nvSpPr>
          <p:cNvPr id="21" name="Блок-схема: ручное управление 20"/>
          <p:cNvSpPr/>
          <p:nvPr/>
        </p:nvSpPr>
        <p:spPr>
          <a:xfrm>
            <a:off x="-612576" y="0"/>
            <a:ext cx="10297144" cy="1268760"/>
          </a:xfrm>
          <a:prstGeom prst="flowChartManualOpe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учное управление 21"/>
          <p:cNvSpPr/>
          <p:nvPr/>
        </p:nvSpPr>
        <p:spPr>
          <a:xfrm flipV="1">
            <a:off x="-612576" y="5102424"/>
            <a:ext cx="10297144" cy="1755576"/>
          </a:xfrm>
          <a:prstGeom prst="flowChartManualOpe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6" descr="E:\ОРГАНИЗАТОР\Desktop\квест интерьер\table_PNG7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1892141" cy="652755"/>
          </a:xfrm>
          <a:prstGeom prst="rect">
            <a:avLst/>
          </a:prstGeom>
          <a:noFill/>
        </p:spPr>
      </p:pic>
      <p:pic>
        <p:nvPicPr>
          <p:cNvPr id="24" name="Picture 29" descr="E:\ОРГАНИЗАТОР\Desktop\квест интерьер\bunch-of-flowers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01008"/>
            <a:ext cx="1087779" cy="1295400"/>
          </a:xfrm>
          <a:prstGeom prst="rect">
            <a:avLst/>
          </a:prstGeom>
          <a:noFill/>
        </p:spPr>
      </p:pic>
      <p:pic>
        <p:nvPicPr>
          <p:cNvPr id="26" name="Picture 32" descr="E:\ОРГАНИЗАТОР\Desktop\квест интерьер\BcaE5nnz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301208"/>
            <a:ext cx="3186634" cy="1312893"/>
          </a:xfrm>
          <a:prstGeom prst="rect">
            <a:avLst/>
          </a:prstGeom>
          <a:noFill/>
        </p:spPr>
      </p:pic>
      <p:pic>
        <p:nvPicPr>
          <p:cNvPr id="28" name="Picture 34" descr="E:\ОРГАНИЗАТОР\Desktop\квест интерьер\go-back-gt-gallery-for-living-room-furniture-clipart-51926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303450" y="4797152"/>
            <a:ext cx="2840550" cy="1772817"/>
          </a:xfrm>
          <a:prstGeom prst="rect">
            <a:avLst/>
          </a:prstGeom>
          <a:noFill/>
        </p:spPr>
      </p:pic>
      <p:pic>
        <p:nvPicPr>
          <p:cNvPr id="30" name="Picture 31" descr="E:\ОРГАНИЗАТОР\Desktop\квест интерьер\palm-tree-clipart-png-15347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2996952"/>
            <a:ext cx="2304256" cy="2546139"/>
          </a:xfrm>
          <a:prstGeom prst="rect">
            <a:avLst/>
          </a:prstGeom>
          <a:noFill/>
        </p:spPr>
      </p:pic>
      <p:pic>
        <p:nvPicPr>
          <p:cNvPr id="31" name="Picture 30" descr="E:\ОРГАНИЗАТОР\Desktop\квест интерьер\0_b2fc8_e275164a_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5085184"/>
            <a:ext cx="982761" cy="1141271"/>
          </a:xfrm>
          <a:prstGeom prst="rect">
            <a:avLst/>
          </a:prstGeom>
          <a:noFill/>
        </p:spPr>
      </p:pic>
      <p:pic>
        <p:nvPicPr>
          <p:cNvPr id="32" name="Picture 38" descr="E:\ОРГАНИЗАТОР\Desktop\квест интерьер\0_127bf9_a726ea88_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4437112"/>
            <a:ext cx="1409328" cy="1345711"/>
          </a:xfrm>
          <a:prstGeom prst="rect">
            <a:avLst/>
          </a:prstGeom>
          <a:noFill/>
        </p:spPr>
      </p:pic>
      <p:pic>
        <p:nvPicPr>
          <p:cNvPr id="1031" name="Picture 7" descr="E:\ОРГАНИЗАТОР\Desktop\квест интерьер\window-clip-art-images-free-for-commercial-us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9077" y="2492896"/>
            <a:ext cx="1444923" cy="192656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1032" name="Picture 8" descr="E:\ОРГАНИЗАТОР\Desktop\квест интерьер\window-clip-art-images-free-for-commercial-us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0" y="2492896"/>
            <a:ext cx="1449633" cy="17557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1033" name="Picture 9" descr="E:\ОРГАНИЗАТОР\Desktop\квест интерьер\mebel3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2348880"/>
            <a:ext cx="2047871" cy="3025751"/>
          </a:xfrm>
          <a:prstGeom prst="rect">
            <a:avLst/>
          </a:prstGeom>
          <a:noFill/>
        </p:spPr>
      </p:pic>
      <p:pic>
        <p:nvPicPr>
          <p:cNvPr id="42" name="Picture 8" descr="E:\ОРГАНИЗАТОР\Desktop\квест интерьер\stu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23528" y="4221088"/>
            <a:ext cx="1619672" cy="211790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216" y="2924944"/>
            <a:ext cx="409419" cy="469454"/>
          </a:xfrm>
          <a:prstGeom prst="rect">
            <a:avLst/>
          </a:prstGeom>
          <a:noFill/>
        </p:spPr>
      </p:pic>
      <p:pic>
        <p:nvPicPr>
          <p:cNvPr id="47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2204864"/>
            <a:ext cx="409419" cy="469454"/>
          </a:xfrm>
          <a:prstGeom prst="rect">
            <a:avLst/>
          </a:prstGeom>
          <a:noFill/>
        </p:spPr>
      </p:pic>
      <p:pic>
        <p:nvPicPr>
          <p:cNvPr id="50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64288" y="1844824"/>
            <a:ext cx="409419" cy="469454"/>
          </a:xfrm>
          <a:prstGeom prst="rect">
            <a:avLst/>
          </a:prstGeom>
          <a:noFill/>
        </p:spPr>
      </p:pic>
      <p:pic>
        <p:nvPicPr>
          <p:cNvPr id="51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56376" y="1700808"/>
            <a:ext cx="409419" cy="4694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52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6016" y="1988840"/>
            <a:ext cx="409419" cy="469454"/>
          </a:xfrm>
          <a:prstGeom prst="rect">
            <a:avLst/>
          </a:prstGeom>
          <a:noFill/>
        </p:spPr>
      </p:pic>
      <p:pic>
        <p:nvPicPr>
          <p:cNvPr id="53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1772816"/>
            <a:ext cx="409419" cy="469454"/>
          </a:xfrm>
          <a:prstGeom prst="rect">
            <a:avLst/>
          </a:prstGeom>
          <a:noFill/>
        </p:spPr>
      </p:pic>
      <p:pic>
        <p:nvPicPr>
          <p:cNvPr id="54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07904" y="2420888"/>
            <a:ext cx="409419" cy="469454"/>
          </a:xfrm>
          <a:prstGeom prst="rect">
            <a:avLst/>
          </a:prstGeom>
          <a:noFill/>
        </p:spPr>
      </p:pic>
      <p:pic>
        <p:nvPicPr>
          <p:cNvPr id="55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3356992"/>
            <a:ext cx="409419" cy="469454"/>
          </a:xfrm>
          <a:prstGeom prst="rect">
            <a:avLst/>
          </a:prstGeom>
          <a:noFill/>
        </p:spPr>
      </p:pic>
      <p:pic>
        <p:nvPicPr>
          <p:cNvPr id="56" name="Picture 11" descr="E:\ОРГАНИЗАТОР\Desktop\квест интерьер\4530249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1844824"/>
            <a:ext cx="409419" cy="46945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33" name="Улыбающееся лицо 32">
            <a:hlinkClick r:id="rId17" action="ppaction://hlinksldjump"/>
          </p:cNvPr>
          <p:cNvSpPr/>
          <p:nvPr/>
        </p:nvSpPr>
        <p:spPr>
          <a:xfrm>
            <a:off x="8388424" y="980728"/>
            <a:ext cx="432048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2132856"/>
            <a:ext cx="56886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Добро пожаловать в мастерскую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Деда Мороза! 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zvuk-volshebstva-emelya-prosypaetsya_(eee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03648" y="4869160"/>
            <a:ext cx="728464" cy="7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2" name="Picture 8" descr="E:\ОРГАНИЗАТОР\Desktop\Christmas_Tree_with_Christmas_Ornaments_and_Star_PNG_Clipart-15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699792" y="1052736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Добро пожаловать в мастерскую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Деда Мороза!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1916832"/>
            <a:ext cx="5904656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Перед вами стоит главная задача -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исправить ошибки в интерьере комнаты для Снегурочки и создать новый .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Помните, что в трудной ситуации вы всегда можете воспользоваться подсказками, которые хранит в себе волшебная ёлочка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Чтобы ваша работа была более интересной и продуктивной предлагаю вам выбрать наиболее понравившуюся 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РОЛЬ</a:t>
            </a:r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для себя.</a:t>
            </a:r>
          </a:p>
          <a:p>
            <a:pPr algn="ctr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Удачи вам, друзья!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8" descr="E:\ОРГАНИЗАТОР\Desktop\Christmas_Tree_with_Christmas_Ornaments_and_Star_PNG_Clipart-1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3573016"/>
            <a:ext cx="460820" cy="556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699792" y="980728"/>
            <a:ext cx="597666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МАСТЕРА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оформлении стен комнаты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выполнении заданий используются декоративные элементы, Интернет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9792" y="2492896"/>
            <a:ext cx="583264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ДИЗАЙНЕРЫ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расстановке мебели в комнате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выполнении заданий используются  картинки, клей, Интернет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3933056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ДЕКОРАТОРЫ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декоре комнаты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 выполнении заданий используются  картинки,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клей, Интернет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1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2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2" name="Picture 8" descr="E:\ОРГАНИЗАТОР\Desktop\Christmas_Tree_with_Christmas_Ornaments_and_Star_PNG_Clipart-15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4365104"/>
            <a:ext cx="2195736" cy="2651855"/>
          </a:xfrm>
          <a:prstGeom prst="rect">
            <a:avLst/>
          </a:prstGeom>
          <a:noFill/>
        </p:spPr>
      </p:pic>
      <p:sp>
        <p:nvSpPr>
          <p:cNvPr id="20" name="Улыбающееся лицо 19">
            <a:hlinkClick r:id="rId15" action="ppaction://hlinksldjump"/>
          </p:cNvPr>
          <p:cNvSpPr/>
          <p:nvPr/>
        </p:nvSpPr>
        <p:spPr>
          <a:xfrm>
            <a:off x="1331640" y="4725144"/>
            <a:ext cx="504056" cy="504056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699792" y="980728"/>
            <a:ext cx="59766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МАСТЕРА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оформлении стен комнаты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88840"/>
            <a:ext cx="5976664" cy="45550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1.Найдите определение :</a:t>
            </a:r>
          </a:p>
          <a:p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Интерьер-</a:t>
            </a: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ru-RU" sz="16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цвета в интерьере</a:t>
            </a: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endParaRPr lang="ru-RU" sz="1600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2.Найдите ошибки в цвете стен комнаты.</a:t>
            </a:r>
          </a:p>
          <a:p>
            <a:pPr>
              <a:buFont typeface="Wingdings" pitchFamily="2" charset="2"/>
              <a:buChar char="v"/>
            </a:pPr>
            <a:endParaRPr lang="ru-RU" sz="1600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i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Продумайте и оформите стены комнаты в подходящий цвет, используя трафареты и фломастеры( время- 5 мин)</a:t>
            </a:r>
          </a:p>
          <a:p>
            <a:pPr>
              <a:buFont typeface="Wingdings" pitchFamily="2" charset="2"/>
              <a:buChar char="v"/>
            </a:pPr>
            <a:endParaRPr lang="ru-RU" sz="1600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Запишите все ответы на вопросы на ЛИСТЕ ОТВЕТА и соберите  пословицу.</a:t>
            </a:r>
            <a:endParaRPr lang="ru-RU" sz="1600" b="1" spc="50" dirty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16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ЁЛОЧКУ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возможно именно </a:t>
            </a:r>
          </a:p>
          <a:p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вы найдете ответ на данную задачу….</a:t>
            </a:r>
          </a:p>
          <a:p>
            <a:endParaRPr lang="ru-RU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Picture 8" descr="E:\ОРГАНИЗАТОР\Desktop\Christmas_Tree_with_Christmas_Ornaments_and_Star_PNG_Clipart-1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365104"/>
            <a:ext cx="2195736" cy="2651855"/>
          </a:xfrm>
          <a:prstGeom prst="rect">
            <a:avLst/>
          </a:prstGeom>
          <a:noFill/>
        </p:spPr>
      </p:pic>
      <p:pic>
        <p:nvPicPr>
          <p:cNvPr id="19" name="Новогодние приключения Маши и Вити - Финальная песня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51520" y="5229200"/>
            <a:ext cx="360040" cy="3600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1772816"/>
            <a:ext cx="5976664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b="1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1. Соотнесите стили оформления интерьера с картинками на доске. Выберите подходящий стиль для оформления комнаты Снегурочки.</a:t>
            </a:r>
          </a:p>
          <a:p>
            <a:pPr marL="342900" indent="-342900"/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2. Найдите ошибки в расстановке мебели в комнате.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3. Подберите подходящую из предложенных картинок и правильно приклейте на макет</a:t>
            </a:r>
          </a:p>
          <a:p>
            <a:pPr marL="342900" indent="-342900"/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( время -5 мин)</a:t>
            </a:r>
          </a:p>
          <a:p>
            <a:pPr marL="342900" indent="-342900"/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4. Запишите все ответы на ЛИСТЕ ОТВЕТОВ </a:t>
            </a:r>
            <a:r>
              <a:rPr lang="ru-RU" sz="14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соберите  пословицу.</a:t>
            </a:r>
            <a:endParaRPr lang="ru-RU" sz="14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14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ЁЛОЧКУ</a:t>
            </a:r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возможно именно </a:t>
            </a:r>
          </a:p>
          <a:p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вы найдете ответ на данную задачу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ru-RU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980728"/>
            <a:ext cx="58326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ДИЗАЙНЕРЫ</a:t>
            </a:r>
          </a:p>
          <a:p>
            <a:pPr algn="ctr"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расстановке мебели в комнате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" name="Picture 8" descr="E:\ОРГАНИЗАТОР\Desktop\Christmas_Tree_with_Christmas_Ornaments_and_Star_PNG_Clipart-1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pic>
        <p:nvPicPr>
          <p:cNvPr id="22" name="Новогодняя музыка из к-ф (Один дома) - Волшебная 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79512" y="5085184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32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772816"/>
            <a:ext cx="597666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1400" b="1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1. Найдите ошибки в декоре комнаты.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2. Дайте определение:</a:t>
            </a:r>
          </a:p>
          <a:p>
            <a:pPr marL="342900" indent="-342900"/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Декор-это….</a:t>
            </a:r>
          </a:p>
          <a:p>
            <a:pPr marL="342900" indent="-342900"/>
            <a:r>
              <a:rPr lang="ru-RU" sz="14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К предметам декора в интерьере комнаты относятся:…….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3. Подберите подходящий декор из предложенных картинок</a:t>
            </a:r>
          </a:p>
          <a:p>
            <a:pPr marL="342900" indent="-342900"/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 и правильно приклейте на макет ( время -5 мин)</a:t>
            </a:r>
          </a:p>
          <a:p>
            <a:pPr marL="342900" indent="-342900"/>
            <a:endParaRPr lang="ru-RU" sz="14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4. Запишите все ответы на ЛИСТЕ ОТВЕТОВ </a:t>
            </a:r>
            <a:r>
              <a:rPr lang="ru-RU" sz="1400" b="1" spc="50" dirty="0" smtClean="0">
                <a:ln w="11430"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соберите  пословицу.</a:t>
            </a:r>
            <a:endParaRPr lang="ru-RU" sz="1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забывайте про </a:t>
            </a:r>
            <a:r>
              <a:rPr lang="ru-RU" sz="14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ЁЛОЧКУ</a:t>
            </a:r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возможно именно </a:t>
            </a:r>
          </a:p>
          <a:p>
            <a:r>
              <a:rPr lang="ru-RU" sz="1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вы найдете ответ на данную задачу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ru-RU" b="1" spc="50" dirty="0" smtClean="0">
              <a:ln w="11430"/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1124744"/>
            <a:ext cx="604867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ДЕКОРАТОРЫ</a:t>
            </a:r>
          </a:p>
          <a:p>
            <a:pPr>
              <a:buFont typeface="Wingdings" pitchFamily="2" charset="2"/>
              <a:buChar char="v"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Ваша задача исправить ошибки в декоре комнаты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Picture 8" descr="E:\ОРГАНИЗАТОР\Desktop\Christmas_Tree_with_Christmas_Ornaments_and_Star_PNG_Clipart-1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pic>
        <p:nvPicPr>
          <p:cNvPr id="23" name="Российский Дед Мороз - -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79512" y="5229200"/>
            <a:ext cx="432048" cy="4320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676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99792" y="2699048"/>
            <a:ext cx="52565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Расскажите, что нового вы узнали в процессе работы над интерьером комнаты.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пришло время оценить работу каждой группы.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КРИТЕРИЕВ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Cyr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412776"/>
            <a:ext cx="57241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Поздравляю!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Пришло время подвести итог вашей работы.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10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" name="Picture 8" descr="E:\ОРГАНИЗАТОР\Desktop\Christmas_Tree_with_Christmas_Ornaments_and_Star_PNG_Clipart-1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sp>
        <p:nvSpPr>
          <p:cNvPr id="28" name="Полилиния 27"/>
          <p:cNvSpPr/>
          <p:nvPr/>
        </p:nvSpPr>
        <p:spPr>
          <a:xfrm>
            <a:off x="5287276" y="6235736"/>
            <a:ext cx="353707" cy="292573"/>
          </a:xfrm>
          <a:custGeom>
            <a:avLst/>
            <a:gdLst>
              <a:gd name="connsiteX0" fmla="*/ 353707 w 353707"/>
              <a:gd name="connsiteY0" fmla="*/ 7861 h 292573"/>
              <a:gd name="connsiteX1" fmla="*/ 0 w 353707"/>
              <a:gd name="connsiteY1" fmla="*/ 0 h 2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07" h="292573">
                <a:moveTo>
                  <a:pt x="353707" y="7861"/>
                </a:moveTo>
                <a:cubicBezTo>
                  <a:pt x="341480" y="150217"/>
                  <a:pt x="329254" y="2925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>
            <a:hlinkClick r:id="rId13" action="ppaction://hlinksldjump"/>
          </p:cNvPr>
          <p:cNvSpPr/>
          <p:nvPr/>
        </p:nvSpPr>
        <p:spPr>
          <a:xfrm>
            <a:off x="6876256" y="4581128"/>
            <a:ext cx="576064" cy="2880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Новогодняя музыка из к-ф (Один дома) - Волшебная 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1547664" y="4005064"/>
            <a:ext cx="440432" cy="44043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3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РГАНИЗАТОР\Desktop\elf-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58223"/>
            <a:ext cx="1584176" cy="1599777"/>
          </a:xfrm>
          <a:prstGeom prst="rect">
            <a:avLst/>
          </a:prstGeom>
          <a:noFill/>
        </p:spPr>
      </p:pic>
      <p:pic>
        <p:nvPicPr>
          <p:cNvPr id="16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185505"/>
            <a:ext cx="1656184" cy="1672495"/>
          </a:xfrm>
          <a:prstGeom prst="rect">
            <a:avLst/>
          </a:prstGeom>
          <a:noFill/>
        </p:spPr>
      </p:pic>
      <p:pic>
        <p:nvPicPr>
          <p:cNvPr id="17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258222"/>
            <a:ext cx="1584176" cy="1599778"/>
          </a:xfrm>
          <a:prstGeom prst="rect">
            <a:avLst/>
          </a:prstGeom>
          <a:noFill/>
        </p:spPr>
      </p:pic>
      <p:pic>
        <p:nvPicPr>
          <p:cNvPr id="18" name="Picture 9" descr="E:\ОРГАНИЗАТОР\Desktop\0_37cf0_3f5ca964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185505"/>
            <a:ext cx="1656184" cy="1672495"/>
          </a:xfrm>
          <a:prstGeom prst="rect">
            <a:avLst/>
          </a:prstGeom>
          <a:noFill/>
        </p:spPr>
      </p:pic>
      <p:pic>
        <p:nvPicPr>
          <p:cNvPr id="1035" name="Picture 11" descr="E:\ОРГАНИЗАТОР\Desktop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-243408"/>
            <a:ext cx="5599678" cy="13407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627784" y="1988840"/>
            <a:ext cx="58326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6021288"/>
            <a:ext cx="1217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6" action="ppaction://hlinksldjump"/>
              </a:rPr>
              <a:t>задание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5949280"/>
            <a:ext cx="80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роли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5949280"/>
            <a:ext cx="10903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оценка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5949280"/>
            <a:ext cx="10294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hlinkClick r:id="rId9" action="ppaction://hlinksldjump"/>
              </a:rPr>
              <a:t>финал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" name="Picture 8" descr="E:\ОРГАНИЗАТОР\Desktop\Christmas_Tree_with_Christmas_Ornaments_and_Star_PNG_Clipart-1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4206145"/>
            <a:ext cx="2195736" cy="2651855"/>
          </a:xfrm>
          <a:prstGeom prst="rect">
            <a:avLst/>
          </a:prstGeom>
          <a:noFill/>
        </p:spPr>
      </p:pic>
      <p:sp>
        <p:nvSpPr>
          <p:cNvPr id="28" name="Полилиния 27"/>
          <p:cNvSpPr/>
          <p:nvPr/>
        </p:nvSpPr>
        <p:spPr>
          <a:xfrm>
            <a:off x="5287276" y="6235736"/>
            <a:ext cx="353707" cy="292573"/>
          </a:xfrm>
          <a:custGeom>
            <a:avLst/>
            <a:gdLst>
              <a:gd name="connsiteX0" fmla="*/ 353707 w 353707"/>
              <a:gd name="connsiteY0" fmla="*/ 7861 h 292573"/>
              <a:gd name="connsiteX1" fmla="*/ 0 w 353707"/>
              <a:gd name="connsiteY1" fmla="*/ 0 h 2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3707" h="292573">
                <a:moveTo>
                  <a:pt x="353707" y="7861"/>
                </a:moveTo>
                <a:cubicBezTo>
                  <a:pt x="341480" y="150217"/>
                  <a:pt x="329254" y="292573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699792" y="1556792"/>
          <a:ext cx="5148064" cy="37886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14841"/>
                <a:gridCol w="1072289"/>
                <a:gridCol w="1060934"/>
              </a:tblGrid>
              <a:tr h="3684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</a:tr>
              <a:tr h="73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Правильно ли вы дали ответ на поставленный вопрос?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</a:tr>
              <a:tr h="73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Нашли ли вы и исправили ошибки в интерьере комнаты?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</a:tr>
              <a:tr h="73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Все ли члены команды были задействованы, активны?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</a:tr>
              <a:tr h="368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9455" algn="l"/>
                        </a:tabLs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237" marR="60237" marT="0" marB="0"/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635896" y="1124744"/>
            <a:ext cx="32240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ТАБЛИЦА КРИТЕРИЕВ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699793" y="4509120"/>
          <a:ext cx="5112568" cy="7920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256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3 балла- оценка «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»; 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 балла –оценка «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балл- оценка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590</Words>
  <Application>Microsoft Office PowerPoint</Application>
  <PresentationFormat>Экран (4:3)</PresentationFormat>
  <Paragraphs>187</Paragraphs>
  <Slides>13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</dc:creator>
  <cp:lastModifiedBy>Организатор</cp:lastModifiedBy>
  <cp:revision>122</cp:revision>
  <dcterms:created xsi:type="dcterms:W3CDTF">2016-12-20T07:43:12Z</dcterms:created>
  <dcterms:modified xsi:type="dcterms:W3CDTF">2017-01-25T06:53:57Z</dcterms:modified>
</cp:coreProperties>
</file>