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1EABF9-9A65-4CF6-B7F1-45BED92A9437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EFECE8-992B-404A-899D-4003D43A5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9"/>
            <a:ext cx="7772400" cy="1006476"/>
          </a:xfrm>
        </p:spPr>
        <p:txBody>
          <a:bodyPr anchor="b"/>
          <a:lstStyle>
            <a:lvl1pPr algn="ctr">
              <a:defRPr sz="60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640138"/>
            <a:ext cx="5314950" cy="4873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C65A-EA5D-428F-BD37-41798A9D22B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D632E-C9A6-4328-9A8C-03DABACE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F67A-0083-4DF2-9133-E18A1BF1C378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D289-8578-42DE-AF4E-702720D03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D218-454F-4D8D-976A-7654541E4ACF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9567-AB6F-4BE5-8DB7-D58A7734A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1325563"/>
          </a:xfrm>
        </p:spPr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2pPr>
            <a:lvl3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3pPr>
            <a:lvl4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4pPr>
            <a:lvl5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CD17-E84E-4247-A540-9538D3FC7F7B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3660-7EEF-4B1C-B24F-7F8618690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2C51-BEC9-41CA-B6A2-9BF08C12A69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9C26-EC40-47A4-89A9-BBDA1F2C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D2F0-1743-4953-8191-4D240139E24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C6BF-89EC-450A-9AD6-765FB9F8C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995C-EB70-4773-A3CB-07B022BA582F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302A-F0CF-4F68-BFB5-643C8FF9E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3172-AF88-4181-ADD0-175C5CD55E04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557B-DDCA-4E30-898A-73614516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8067-A67F-49D7-9AFA-AFD1F9DCDC7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8D3B-FF11-4BC1-8FDF-633FBDD5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B216-8EC6-485E-B42E-F597FB50765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0CAA-1E17-42AE-BB8A-8FBF4B95F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B9C5-CECC-4DC8-926F-F30F2ACE3E5F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4CA1-4314-4E89-959F-7DC0E6636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775C-142F-4FAA-9AED-EA097E26A840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0C6C5E-A059-46C3-A89E-55860B86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esktop\Alisa-v-strane-chudes-Skazochnaya-muzyka-dlya-risovaniya(muzofon.com)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уро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830263"/>
            <a:ext cx="5159375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4339" name="Picture 3" descr="C:\Users\123\Desktop\уроки\Изображение 001 - копия.jpg"/>
          <p:cNvPicPr>
            <a:picLocks noChangeAspect="1" noChangeArrowheads="1"/>
          </p:cNvPicPr>
          <p:nvPr/>
        </p:nvPicPr>
        <p:blipFill>
          <a:blip r:embed="rId2" cstate="print"/>
          <a:srcRect l="11124" t="946" r="20380"/>
          <a:stretch>
            <a:fillRect/>
          </a:stretch>
        </p:blipFill>
        <p:spPr bwMode="auto">
          <a:xfrm>
            <a:off x="4327525" y="509588"/>
            <a:ext cx="4487863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4" name="Picture 4" descr="C:\Users\123\Desktop\уроки\Изображение 002 - копия.jpg"/>
          <p:cNvPicPr>
            <a:picLocks noChangeAspect="1" noChangeArrowheads="1"/>
          </p:cNvPicPr>
          <p:nvPr/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4194175" y="238125"/>
            <a:ext cx="46720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8" name="Picture 2" descr="C:\Users\123\Desktop\уроки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 l="4631" r="7375"/>
          <a:stretch>
            <a:fillRect/>
          </a:stretch>
        </p:blipFill>
        <p:spPr bwMode="auto">
          <a:xfrm>
            <a:off x="4181475" y="0"/>
            <a:ext cx="471487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2" name="Picture 2" descr="C:\Users\123\Desktop\уроки\Изображение 00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6" name="Picture 2" descr="C:\Users\123\Desktop\уроки\Изображение 00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8" y="0"/>
            <a:ext cx="4497387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28650" y="37782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59" name="Picture 2" descr="C:\Users\123\Desktop\уро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22830" t="3174" r="22729" b="4761"/>
          <a:stretch>
            <a:fillRect/>
          </a:stretch>
        </p:blipFill>
        <p:spPr bwMode="auto">
          <a:xfrm>
            <a:off x="0" y="2714625"/>
            <a:ext cx="2214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123\Desktop\уроки\Изображение 00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025" t="3822" r="28491" b="11765"/>
          <a:stretch>
            <a:fillRect/>
          </a:stretch>
        </p:blipFill>
        <p:spPr>
          <a:xfrm>
            <a:off x="1785938" y="2071688"/>
            <a:ext cx="3125787" cy="4643437"/>
          </a:xfrm>
        </p:spPr>
      </p:pic>
      <p:pic>
        <p:nvPicPr>
          <p:cNvPr id="19461" name="Picture 4" descr="C:\Users\123\Desktop\уроки\Изображение 002 - копия.jpg"/>
          <p:cNvPicPr>
            <a:picLocks noChangeAspect="1" noChangeArrowheads="1"/>
          </p:cNvPicPr>
          <p:nvPr/>
        </p:nvPicPr>
        <p:blipFill>
          <a:blip r:embed="rId4" cstate="print"/>
          <a:srcRect b="3616"/>
          <a:stretch>
            <a:fillRect/>
          </a:stretch>
        </p:blipFill>
        <p:spPr bwMode="auto">
          <a:xfrm>
            <a:off x="6478588" y="222250"/>
            <a:ext cx="28876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Users\123\Desktop\уроки\Изображение 002.jpg"/>
          <p:cNvPicPr>
            <a:picLocks noChangeAspect="1" noChangeArrowheads="1"/>
          </p:cNvPicPr>
          <p:nvPr/>
        </p:nvPicPr>
        <p:blipFill>
          <a:blip r:embed="rId5" cstate="print"/>
          <a:srcRect l="9964" t="1083" r="12708" b="6737"/>
          <a:stretch>
            <a:fillRect/>
          </a:stretch>
        </p:blipFill>
        <p:spPr bwMode="auto">
          <a:xfrm>
            <a:off x="285750" y="142875"/>
            <a:ext cx="2436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123\Desktop\уроки\Изображение 004 - копия.jpg"/>
          <p:cNvPicPr>
            <a:picLocks noChangeAspect="1" noChangeArrowheads="1"/>
          </p:cNvPicPr>
          <p:nvPr/>
        </p:nvPicPr>
        <p:blipFill>
          <a:blip r:embed="rId6" cstate="print"/>
          <a:srcRect l="6818" t="4546" r="62498" b="6059"/>
          <a:stretch>
            <a:fillRect/>
          </a:stretch>
        </p:blipFill>
        <p:spPr bwMode="auto">
          <a:xfrm>
            <a:off x="5218203" y="2643188"/>
            <a:ext cx="1928812" cy="42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2" descr="C:\Users\123\Desktop\уроки\Изображение 005 - копия.jpg"/>
          <p:cNvPicPr>
            <a:picLocks noChangeAspect="1" noChangeArrowheads="1"/>
          </p:cNvPicPr>
          <p:nvPr/>
        </p:nvPicPr>
        <p:blipFill>
          <a:blip r:embed="rId7" cstate="print"/>
          <a:srcRect t="48738" r="55835" b="3745"/>
          <a:stretch>
            <a:fillRect/>
          </a:stretch>
        </p:blipFill>
        <p:spPr bwMode="auto">
          <a:xfrm>
            <a:off x="4056184" y="0"/>
            <a:ext cx="1975998" cy="308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014538"/>
            <a:ext cx="78867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Каким будет моё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ДЕРЕВО-ХАРАКТЕР..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Alisa-v-strane-chudes-Skazochnaya-muzyka-dlya-riso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164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06388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Закончите любую фразу: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754188"/>
            <a:ext cx="7886700" cy="43513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-Я знаю…</a:t>
            </a:r>
          </a:p>
          <a:p>
            <a:pPr eaLnBrk="1" hangingPunct="1">
              <a:defRPr/>
            </a:pPr>
            <a:r>
              <a:rPr lang="ru-RU" sz="4000" dirty="0" smtClean="0"/>
              <a:t>-Я понимаю…</a:t>
            </a:r>
          </a:p>
          <a:p>
            <a:pPr eaLnBrk="1" hangingPunct="1">
              <a:defRPr/>
            </a:pPr>
            <a:r>
              <a:rPr lang="ru-RU" sz="4000" dirty="0" smtClean="0"/>
              <a:t>-Для меня было открытием…</a:t>
            </a:r>
          </a:p>
          <a:p>
            <a:pPr eaLnBrk="1" hangingPunct="1">
              <a:defRPr/>
            </a:pPr>
            <a:r>
              <a:rPr lang="ru-RU" sz="4000" dirty="0" smtClean="0"/>
              <a:t>-У меня получилось…</a:t>
            </a:r>
          </a:p>
          <a:p>
            <a:pPr eaLnBrk="1" hangingPunct="1">
              <a:defRPr/>
            </a:pPr>
            <a:r>
              <a:rPr lang="ru-RU" sz="4000" dirty="0" smtClean="0"/>
              <a:t>-Мне понравилось…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200" y="1152525"/>
            <a:ext cx="7886700" cy="43513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i="1" dirty="0" smtClean="0">
                <a:solidFill>
                  <a:srgbClr val="FF0000"/>
                </a:solidFill>
              </a:rPr>
              <a:t> «В рисунке художник должен из всех возможных линий выбрать самую выразительную, самую насыщенную жизнью».</a:t>
            </a:r>
            <a:endParaRPr lang="ru-RU" sz="4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ргей\Desktop\5738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018" y="1200409"/>
            <a:ext cx="4016494" cy="5355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Сергей\Desktop\3209405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438" y="333375"/>
            <a:ext cx="6346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638" y="300038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«Её величество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  линия…»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147" name="Picture 2" descr="C:\Users\Сергей\Desktop\crayons-by-mathafix-de-couleurscolored-pencils-174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213" y="1619250"/>
            <a:ext cx="3859212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685800" y="1704975"/>
            <a:ext cx="1344613" cy="14636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833437" y="5175251"/>
            <a:ext cx="1266825" cy="114935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3954463" y="3413125"/>
            <a:ext cx="1143000" cy="2573338"/>
          </a:xfrm>
          <a:custGeom>
            <a:avLst/>
            <a:gdLst>
              <a:gd name="connsiteX0" fmla="*/ 237309 w 1143001"/>
              <a:gd name="connsiteY0" fmla="*/ 0 h 2573383"/>
              <a:gd name="connsiteX1" fmla="*/ 1112521 w 1143001"/>
              <a:gd name="connsiteY1" fmla="*/ 587829 h 2573383"/>
              <a:gd name="connsiteX2" fmla="*/ 54429 w 1143001"/>
              <a:gd name="connsiteY2" fmla="*/ 875212 h 2573383"/>
              <a:gd name="connsiteX3" fmla="*/ 785949 w 1143001"/>
              <a:gd name="connsiteY3" fmla="*/ 1828800 h 2573383"/>
              <a:gd name="connsiteX4" fmla="*/ 80555 w 1143001"/>
              <a:gd name="connsiteY4" fmla="*/ 2220686 h 2573383"/>
              <a:gd name="connsiteX5" fmla="*/ 472441 w 1143001"/>
              <a:gd name="connsiteY5" fmla="*/ 2573383 h 2573383"/>
              <a:gd name="connsiteX6" fmla="*/ 472441 w 1143001"/>
              <a:gd name="connsiteY6" fmla="*/ 2573383 h 25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1" h="2573383">
                <a:moveTo>
                  <a:pt x="237309" y="0"/>
                </a:moveTo>
                <a:cubicBezTo>
                  <a:pt x="690155" y="220980"/>
                  <a:pt x="1143001" y="441960"/>
                  <a:pt x="1112521" y="587829"/>
                </a:cubicBezTo>
                <a:cubicBezTo>
                  <a:pt x="1082041" y="733698"/>
                  <a:pt x="108858" y="668384"/>
                  <a:pt x="54429" y="875212"/>
                </a:cubicBezTo>
                <a:cubicBezTo>
                  <a:pt x="0" y="1082041"/>
                  <a:pt x="781595" y="1604554"/>
                  <a:pt x="785949" y="1828800"/>
                </a:cubicBezTo>
                <a:cubicBezTo>
                  <a:pt x="790303" y="2053046"/>
                  <a:pt x="132806" y="2096589"/>
                  <a:pt x="80555" y="2220686"/>
                </a:cubicBezTo>
                <a:cubicBezTo>
                  <a:pt x="28304" y="2344783"/>
                  <a:pt x="472441" y="2573383"/>
                  <a:pt x="472441" y="2573383"/>
                </a:cubicBezTo>
                <a:lnTo>
                  <a:pt x="472441" y="2573383"/>
                </a:ln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876425" y="2016125"/>
            <a:ext cx="1881188" cy="1716088"/>
          </a:xfrm>
          <a:custGeom>
            <a:avLst/>
            <a:gdLst>
              <a:gd name="connsiteX0" fmla="*/ 1776549 w 1881052"/>
              <a:gd name="connsiteY0" fmla="*/ 109004 h 1715736"/>
              <a:gd name="connsiteX1" fmla="*/ 1554480 w 1881052"/>
              <a:gd name="connsiteY1" fmla="*/ 82879 h 1715736"/>
              <a:gd name="connsiteX2" fmla="*/ 1567543 w 1881052"/>
              <a:gd name="connsiteY2" fmla="*/ 161256 h 1715736"/>
              <a:gd name="connsiteX3" fmla="*/ 1632858 w 1881052"/>
              <a:gd name="connsiteY3" fmla="*/ 304947 h 1715736"/>
              <a:gd name="connsiteX4" fmla="*/ 1658983 w 1881052"/>
              <a:gd name="connsiteY4" fmla="*/ 344136 h 1715736"/>
              <a:gd name="connsiteX5" fmla="*/ 1737360 w 1881052"/>
              <a:gd name="connsiteY5" fmla="*/ 396387 h 1715736"/>
              <a:gd name="connsiteX6" fmla="*/ 1828800 w 1881052"/>
              <a:gd name="connsiteY6" fmla="*/ 500890 h 1715736"/>
              <a:gd name="connsiteX7" fmla="*/ 1854926 w 1881052"/>
              <a:gd name="connsiteY7" fmla="*/ 540079 h 1715736"/>
              <a:gd name="connsiteX8" fmla="*/ 1881052 w 1881052"/>
              <a:gd name="connsiteY8" fmla="*/ 618456 h 1715736"/>
              <a:gd name="connsiteX9" fmla="*/ 1867989 w 1881052"/>
              <a:gd name="connsiteY9" fmla="*/ 670707 h 1715736"/>
              <a:gd name="connsiteX10" fmla="*/ 1815738 w 1881052"/>
              <a:gd name="connsiteY10" fmla="*/ 683770 h 1715736"/>
              <a:gd name="connsiteX11" fmla="*/ 1776549 w 1881052"/>
              <a:gd name="connsiteY11" fmla="*/ 696833 h 1715736"/>
              <a:gd name="connsiteX12" fmla="*/ 1672046 w 1881052"/>
              <a:gd name="connsiteY12" fmla="*/ 683770 h 1715736"/>
              <a:gd name="connsiteX13" fmla="*/ 1632858 w 1881052"/>
              <a:gd name="connsiteY13" fmla="*/ 657644 h 1715736"/>
              <a:gd name="connsiteX14" fmla="*/ 1580606 w 1881052"/>
              <a:gd name="connsiteY14" fmla="*/ 618456 h 1715736"/>
              <a:gd name="connsiteX15" fmla="*/ 1463040 w 1881052"/>
              <a:gd name="connsiteY15" fmla="*/ 553141 h 1715736"/>
              <a:gd name="connsiteX16" fmla="*/ 1397726 w 1881052"/>
              <a:gd name="connsiteY16" fmla="*/ 500890 h 1715736"/>
              <a:gd name="connsiteX17" fmla="*/ 1358538 w 1881052"/>
              <a:gd name="connsiteY17" fmla="*/ 474764 h 1715736"/>
              <a:gd name="connsiteX18" fmla="*/ 1280160 w 1881052"/>
              <a:gd name="connsiteY18" fmla="*/ 448639 h 1715736"/>
              <a:gd name="connsiteX19" fmla="*/ 1018903 w 1881052"/>
              <a:gd name="connsiteY19" fmla="*/ 461701 h 1715736"/>
              <a:gd name="connsiteX20" fmla="*/ 979715 w 1881052"/>
              <a:gd name="connsiteY20" fmla="*/ 474764 h 1715736"/>
              <a:gd name="connsiteX21" fmla="*/ 862149 w 1881052"/>
              <a:gd name="connsiteY21" fmla="*/ 566204 h 1715736"/>
              <a:gd name="connsiteX22" fmla="*/ 836023 w 1881052"/>
              <a:gd name="connsiteY22" fmla="*/ 605393 h 1715736"/>
              <a:gd name="connsiteX23" fmla="*/ 770709 w 1881052"/>
              <a:gd name="connsiteY23" fmla="*/ 683770 h 1715736"/>
              <a:gd name="connsiteX24" fmla="*/ 744583 w 1881052"/>
              <a:gd name="connsiteY24" fmla="*/ 762147 h 1715736"/>
              <a:gd name="connsiteX25" fmla="*/ 718458 w 1881052"/>
              <a:gd name="connsiteY25" fmla="*/ 814399 h 1715736"/>
              <a:gd name="connsiteX26" fmla="*/ 744583 w 1881052"/>
              <a:gd name="connsiteY26" fmla="*/ 958090 h 1715736"/>
              <a:gd name="connsiteX27" fmla="*/ 783772 w 1881052"/>
              <a:gd name="connsiteY27" fmla="*/ 997279 h 1715736"/>
              <a:gd name="connsiteX28" fmla="*/ 849086 w 1881052"/>
              <a:gd name="connsiteY28" fmla="*/ 1075656 h 1715736"/>
              <a:gd name="connsiteX29" fmla="*/ 862149 w 1881052"/>
              <a:gd name="connsiteY29" fmla="*/ 1114844 h 1715736"/>
              <a:gd name="connsiteX30" fmla="*/ 888275 w 1881052"/>
              <a:gd name="connsiteY30" fmla="*/ 1154033 h 1715736"/>
              <a:gd name="connsiteX31" fmla="*/ 901338 w 1881052"/>
              <a:gd name="connsiteY31" fmla="*/ 1206284 h 1715736"/>
              <a:gd name="connsiteX32" fmla="*/ 862149 w 1881052"/>
              <a:gd name="connsiteY32" fmla="*/ 1428353 h 1715736"/>
              <a:gd name="connsiteX33" fmla="*/ 822960 w 1881052"/>
              <a:gd name="connsiteY33" fmla="*/ 1454479 h 1715736"/>
              <a:gd name="connsiteX34" fmla="*/ 744583 w 1881052"/>
              <a:gd name="connsiteY34" fmla="*/ 1480604 h 1715736"/>
              <a:gd name="connsiteX35" fmla="*/ 587829 w 1881052"/>
              <a:gd name="connsiteY35" fmla="*/ 1415290 h 1715736"/>
              <a:gd name="connsiteX36" fmla="*/ 600892 w 1881052"/>
              <a:gd name="connsiteY36" fmla="*/ 1402227 h 1715736"/>
              <a:gd name="connsiteX37" fmla="*/ 613955 w 1881052"/>
              <a:gd name="connsiteY37" fmla="*/ 1441416 h 1715736"/>
              <a:gd name="connsiteX38" fmla="*/ 574766 w 1881052"/>
              <a:gd name="connsiteY38" fmla="*/ 1454479 h 1715736"/>
              <a:gd name="connsiteX39" fmla="*/ 548640 w 1881052"/>
              <a:gd name="connsiteY39" fmla="*/ 1376101 h 1715736"/>
              <a:gd name="connsiteX40" fmla="*/ 561703 w 1881052"/>
              <a:gd name="connsiteY40" fmla="*/ 1297724 h 1715736"/>
              <a:gd name="connsiteX41" fmla="*/ 600892 w 1881052"/>
              <a:gd name="connsiteY41" fmla="*/ 1284661 h 1715736"/>
              <a:gd name="connsiteX42" fmla="*/ 718458 w 1881052"/>
              <a:gd name="connsiteY42" fmla="*/ 1310787 h 1715736"/>
              <a:gd name="connsiteX43" fmla="*/ 757646 w 1881052"/>
              <a:gd name="connsiteY43" fmla="*/ 1349976 h 1715736"/>
              <a:gd name="connsiteX44" fmla="*/ 770709 w 1881052"/>
              <a:gd name="connsiteY44" fmla="*/ 1389164 h 1715736"/>
              <a:gd name="connsiteX45" fmla="*/ 705395 w 1881052"/>
              <a:gd name="connsiteY45" fmla="*/ 1572044 h 1715736"/>
              <a:gd name="connsiteX46" fmla="*/ 679269 w 1881052"/>
              <a:gd name="connsiteY46" fmla="*/ 1611233 h 1715736"/>
              <a:gd name="connsiteX47" fmla="*/ 587829 w 1881052"/>
              <a:gd name="connsiteY47" fmla="*/ 1676547 h 1715736"/>
              <a:gd name="connsiteX48" fmla="*/ 535578 w 1881052"/>
              <a:gd name="connsiteY48" fmla="*/ 1689610 h 1715736"/>
              <a:gd name="connsiteX49" fmla="*/ 457200 w 1881052"/>
              <a:gd name="connsiteY49" fmla="*/ 1715736 h 1715736"/>
              <a:gd name="connsiteX50" fmla="*/ 352698 w 1881052"/>
              <a:gd name="connsiteY50" fmla="*/ 1702673 h 1715736"/>
              <a:gd name="connsiteX51" fmla="*/ 235132 w 1881052"/>
              <a:gd name="connsiteY51" fmla="*/ 1598170 h 1715736"/>
              <a:gd name="connsiteX52" fmla="*/ 209006 w 1881052"/>
              <a:gd name="connsiteY52" fmla="*/ 1558981 h 1715736"/>
              <a:gd name="connsiteX53" fmla="*/ 182880 w 1881052"/>
              <a:gd name="connsiteY53" fmla="*/ 1480604 h 1715736"/>
              <a:gd name="connsiteX54" fmla="*/ 235132 w 1881052"/>
              <a:gd name="connsiteY54" fmla="*/ 1323850 h 1715736"/>
              <a:gd name="connsiteX55" fmla="*/ 274320 w 1881052"/>
              <a:gd name="connsiteY55" fmla="*/ 1349976 h 1715736"/>
              <a:gd name="connsiteX56" fmla="*/ 313509 w 1881052"/>
              <a:gd name="connsiteY56" fmla="*/ 1532856 h 1715736"/>
              <a:gd name="connsiteX57" fmla="*/ 274320 w 1881052"/>
              <a:gd name="connsiteY57" fmla="*/ 1585107 h 1715736"/>
              <a:gd name="connsiteX58" fmla="*/ 222069 w 1881052"/>
              <a:gd name="connsiteY58" fmla="*/ 1598170 h 1715736"/>
              <a:gd name="connsiteX59" fmla="*/ 182880 w 1881052"/>
              <a:gd name="connsiteY59" fmla="*/ 1611233 h 1715736"/>
              <a:gd name="connsiteX60" fmla="*/ 130629 w 1881052"/>
              <a:gd name="connsiteY60" fmla="*/ 1598170 h 1715736"/>
              <a:gd name="connsiteX61" fmla="*/ 26126 w 1881052"/>
              <a:gd name="connsiteY61" fmla="*/ 1480604 h 1715736"/>
              <a:gd name="connsiteX62" fmla="*/ 0 w 1881052"/>
              <a:gd name="connsiteY62" fmla="*/ 1349976 h 1715736"/>
              <a:gd name="connsiteX63" fmla="*/ 13063 w 1881052"/>
              <a:gd name="connsiteY63" fmla="*/ 1258536 h 1715736"/>
              <a:gd name="connsiteX64" fmla="*/ 26126 w 1881052"/>
              <a:gd name="connsiteY64" fmla="*/ 1219347 h 1715736"/>
              <a:gd name="connsiteX65" fmla="*/ 65315 w 1881052"/>
              <a:gd name="connsiteY65" fmla="*/ 1193221 h 1715736"/>
              <a:gd name="connsiteX66" fmla="*/ 91440 w 1881052"/>
              <a:gd name="connsiteY66" fmla="*/ 1154033 h 1715736"/>
              <a:gd name="connsiteX67" fmla="*/ 209006 w 1881052"/>
              <a:gd name="connsiteY67" fmla="*/ 1154033 h 1715736"/>
              <a:gd name="connsiteX68" fmla="*/ 274320 w 1881052"/>
              <a:gd name="connsiteY68" fmla="*/ 1232410 h 1715736"/>
              <a:gd name="connsiteX69" fmla="*/ 287383 w 1881052"/>
              <a:gd name="connsiteY69" fmla="*/ 1271599 h 1715736"/>
              <a:gd name="connsiteX70" fmla="*/ 274320 w 1881052"/>
              <a:gd name="connsiteY70" fmla="*/ 1323850 h 1715736"/>
              <a:gd name="connsiteX71" fmla="*/ 195943 w 1881052"/>
              <a:gd name="connsiteY71" fmla="*/ 1323850 h 1715736"/>
              <a:gd name="connsiteX72" fmla="*/ 169818 w 1881052"/>
              <a:gd name="connsiteY72" fmla="*/ 1140970 h 1715736"/>
              <a:gd name="connsiteX73" fmla="*/ 209006 w 1881052"/>
              <a:gd name="connsiteY73" fmla="*/ 1114844 h 1715736"/>
              <a:gd name="connsiteX74" fmla="*/ 261258 w 1881052"/>
              <a:gd name="connsiteY74" fmla="*/ 1062593 h 1715736"/>
              <a:gd name="connsiteX75" fmla="*/ 326572 w 1881052"/>
              <a:gd name="connsiteY75" fmla="*/ 1023404 h 1715736"/>
              <a:gd name="connsiteX76" fmla="*/ 365760 w 1881052"/>
              <a:gd name="connsiteY76" fmla="*/ 997279 h 1715736"/>
              <a:gd name="connsiteX77" fmla="*/ 431075 w 1881052"/>
              <a:gd name="connsiteY77" fmla="*/ 971153 h 1715736"/>
              <a:gd name="connsiteX78" fmla="*/ 483326 w 1881052"/>
              <a:gd name="connsiteY78" fmla="*/ 945027 h 1715736"/>
              <a:gd name="connsiteX79" fmla="*/ 548640 w 1881052"/>
              <a:gd name="connsiteY79" fmla="*/ 931964 h 1715736"/>
              <a:gd name="connsiteX80" fmla="*/ 640080 w 1881052"/>
              <a:gd name="connsiteY80" fmla="*/ 905839 h 1715736"/>
              <a:gd name="connsiteX81" fmla="*/ 666206 w 1881052"/>
              <a:gd name="connsiteY81" fmla="*/ 918901 h 17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881052" h="1715736">
                <a:moveTo>
                  <a:pt x="1776549" y="109004"/>
                </a:moveTo>
                <a:cubicBezTo>
                  <a:pt x="1725108" y="31845"/>
                  <a:pt x="1720239" y="0"/>
                  <a:pt x="1554480" y="82879"/>
                </a:cubicBezTo>
                <a:cubicBezTo>
                  <a:pt x="1530790" y="94724"/>
                  <a:pt x="1562805" y="135197"/>
                  <a:pt x="1567543" y="161256"/>
                </a:cubicBezTo>
                <a:cubicBezTo>
                  <a:pt x="1584362" y="253757"/>
                  <a:pt x="1571688" y="213191"/>
                  <a:pt x="1632858" y="304947"/>
                </a:cubicBezTo>
                <a:cubicBezTo>
                  <a:pt x="1641567" y="318010"/>
                  <a:pt x="1645920" y="335427"/>
                  <a:pt x="1658983" y="344136"/>
                </a:cubicBezTo>
                <a:lnTo>
                  <a:pt x="1737360" y="396387"/>
                </a:lnTo>
                <a:cubicBezTo>
                  <a:pt x="1798321" y="487827"/>
                  <a:pt x="1763486" y="457347"/>
                  <a:pt x="1828800" y="500890"/>
                </a:cubicBezTo>
                <a:cubicBezTo>
                  <a:pt x="1837509" y="513953"/>
                  <a:pt x="1848550" y="525732"/>
                  <a:pt x="1854926" y="540079"/>
                </a:cubicBezTo>
                <a:cubicBezTo>
                  <a:pt x="1866111" y="565244"/>
                  <a:pt x="1881052" y="618456"/>
                  <a:pt x="1881052" y="618456"/>
                </a:cubicBezTo>
                <a:cubicBezTo>
                  <a:pt x="1876698" y="635873"/>
                  <a:pt x="1880684" y="658012"/>
                  <a:pt x="1867989" y="670707"/>
                </a:cubicBezTo>
                <a:cubicBezTo>
                  <a:pt x="1855294" y="683402"/>
                  <a:pt x="1833000" y="678838"/>
                  <a:pt x="1815738" y="683770"/>
                </a:cubicBezTo>
                <a:cubicBezTo>
                  <a:pt x="1802498" y="687553"/>
                  <a:pt x="1789612" y="692479"/>
                  <a:pt x="1776549" y="696833"/>
                </a:cubicBezTo>
                <a:cubicBezTo>
                  <a:pt x="1741715" y="692479"/>
                  <a:pt x="1705914" y="693007"/>
                  <a:pt x="1672046" y="683770"/>
                </a:cubicBezTo>
                <a:cubicBezTo>
                  <a:pt x="1656900" y="679639"/>
                  <a:pt x="1645633" y="666769"/>
                  <a:pt x="1632858" y="657644"/>
                </a:cubicBezTo>
                <a:cubicBezTo>
                  <a:pt x="1615142" y="644990"/>
                  <a:pt x="1598442" y="630941"/>
                  <a:pt x="1580606" y="618456"/>
                </a:cubicBezTo>
                <a:cubicBezTo>
                  <a:pt x="1498936" y="561287"/>
                  <a:pt x="1528437" y="574940"/>
                  <a:pt x="1463040" y="553141"/>
                </a:cubicBezTo>
                <a:cubicBezTo>
                  <a:pt x="1419000" y="487080"/>
                  <a:pt x="1460823" y="532439"/>
                  <a:pt x="1397726" y="500890"/>
                </a:cubicBezTo>
                <a:cubicBezTo>
                  <a:pt x="1383684" y="493869"/>
                  <a:pt x="1372884" y="481140"/>
                  <a:pt x="1358538" y="474764"/>
                </a:cubicBezTo>
                <a:cubicBezTo>
                  <a:pt x="1333372" y="463579"/>
                  <a:pt x="1280160" y="448639"/>
                  <a:pt x="1280160" y="448639"/>
                </a:cubicBezTo>
                <a:cubicBezTo>
                  <a:pt x="1193074" y="452993"/>
                  <a:pt x="1105770" y="454148"/>
                  <a:pt x="1018903" y="461701"/>
                </a:cubicBezTo>
                <a:cubicBezTo>
                  <a:pt x="1005185" y="462894"/>
                  <a:pt x="991751" y="468077"/>
                  <a:pt x="979715" y="474764"/>
                </a:cubicBezTo>
                <a:cubicBezTo>
                  <a:pt x="934517" y="499874"/>
                  <a:pt x="894977" y="526811"/>
                  <a:pt x="862149" y="566204"/>
                </a:cubicBezTo>
                <a:cubicBezTo>
                  <a:pt x="852098" y="578265"/>
                  <a:pt x="846074" y="593332"/>
                  <a:pt x="836023" y="605393"/>
                </a:cubicBezTo>
                <a:cubicBezTo>
                  <a:pt x="806725" y="640551"/>
                  <a:pt x="789242" y="642070"/>
                  <a:pt x="770709" y="683770"/>
                </a:cubicBezTo>
                <a:cubicBezTo>
                  <a:pt x="759524" y="708935"/>
                  <a:pt x="756898" y="737515"/>
                  <a:pt x="744583" y="762147"/>
                </a:cubicBezTo>
                <a:lnTo>
                  <a:pt x="718458" y="814399"/>
                </a:lnTo>
                <a:cubicBezTo>
                  <a:pt x="719012" y="818832"/>
                  <a:pt x="725995" y="930208"/>
                  <a:pt x="744583" y="958090"/>
                </a:cubicBezTo>
                <a:cubicBezTo>
                  <a:pt x="754830" y="973461"/>
                  <a:pt x="771945" y="983087"/>
                  <a:pt x="783772" y="997279"/>
                </a:cubicBezTo>
                <a:cubicBezTo>
                  <a:pt x="874713" y="1106406"/>
                  <a:pt x="734588" y="961155"/>
                  <a:pt x="849086" y="1075656"/>
                </a:cubicBezTo>
                <a:cubicBezTo>
                  <a:pt x="853440" y="1088719"/>
                  <a:pt x="855991" y="1102528"/>
                  <a:pt x="862149" y="1114844"/>
                </a:cubicBezTo>
                <a:cubicBezTo>
                  <a:pt x="869170" y="1128886"/>
                  <a:pt x="882090" y="1139603"/>
                  <a:pt x="888275" y="1154033"/>
                </a:cubicBezTo>
                <a:cubicBezTo>
                  <a:pt x="895347" y="1170534"/>
                  <a:pt x="896984" y="1188867"/>
                  <a:pt x="901338" y="1206284"/>
                </a:cubicBezTo>
                <a:cubicBezTo>
                  <a:pt x="896144" y="1279002"/>
                  <a:pt x="919867" y="1370635"/>
                  <a:pt x="862149" y="1428353"/>
                </a:cubicBezTo>
                <a:cubicBezTo>
                  <a:pt x="851048" y="1439454"/>
                  <a:pt x="837307" y="1448103"/>
                  <a:pt x="822960" y="1454479"/>
                </a:cubicBezTo>
                <a:cubicBezTo>
                  <a:pt x="797795" y="1465663"/>
                  <a:pt x="744583" y="1480604"/>
                  <a:pt x="744583" y="1480604"/>
                </a:cubicBezTo>
                <a:cubicBezTo>
                  <a:pt x="635234" y="1462379"/>
                  <a:pt x="688243" y="1482233"/>
                  <a:pt x="587829" y="1415290"/>
                </a:cubicBezTo>
                <a:cubicBezTo>
                  <a:pt x="533702" y="1379205"/>
                  <a:pt x="533409" y="1385356"/>
                  <a:pt x="600892" y="1402227"/>
                </a:cubicBezTo>
                <a:cubicBezTo>
                  <a:pt x="605246" y="1415290"/>
                  <a:pt x="620113" y="1429100"/>
                  <a:pt x="613955" y="1441416"/>
                </a:cubicBezTo>
                <a:cubicBezTo>
                  <a:pt x="607797" y="1453732"/>
                  <a:pt x="584503" y="1464216"/>
                  <a:pt x="574766" y="1454479"/>
                </a:cubicBezTo>
                <a:cubicBezTo>
                  <a:pt x="555293" y="1435006"/>
                  <a:pt x="548640" y="1376101"/>
                  <a:pt x="548640" y="1376101"/>
                </a:cubicBezTo>
                <a:cubicBezTo>
                  <a:pt x="552994" y="1349975"/>
                  <a:pt x="548562" y="1320720"/>
                  <a:pt x="561703" y="1297724"/>
                </a:cubicBezTo>
                <a:cubicBezTo>
                  <a:pt x="568535" y="1285769"/>
                  <a:pt x="587122" y="1284661"/>
                  <a:pt x="600892" y="1284661"/>
                </a:cubicBezTo>
                <a:cubicBezTo>
                  <a:pt x="646871" y="1284661"/>
                  <a:pt x="678046" y="1297316"/>
                  <a:pt x="718458" y="1310787"/>
                </a:cubicBezTo>
                <a:cubicBezTo>
                  <a:pt x="731521" y="1323850"/>
                  <a:pt x="747399" y="1334605"/>
                  <a:pt x="757646" y="1349976"/>
                </a:cubicBezTo>
                <a:cubicBezTo>
                  <a:pt x="765284" y="1361433"/>
                  <a:pt x="770709" y="1375395"/>
                  <a:pt x="770709" y="1389164"/>
                </a:cubicBezTo>
                <a:cubicBezTo>
                  <a:pt x="770709" y="1499387"/>
                  <a:pt x="761952" y="1487209"/>
                  <a:pt x="705395" y="1572044"/>
                </a:cubicBezTo>
                <a:cubicBezTo>
                  <a:pt x="696686" y="1585107"/>
                  <a:pt x="691829" y="1601813"/>
                  <a:pt x="679269" y="1611233"/>
                </a:cubicBezTo>
                <a:cubicBezTo>
                  <a:pt x="673321" y="1615694"/>
                  <a:pt x="602685" y="1670180"/>
                  <a:pt x="587829" y="1676547"/>
                </a:cubicBezTo>
                <a:cubicBezTo>
                  <a:pt x="571328" y="1683619"/>
                  <a:pt x="552774" y="1684451"/>
                  <a:pt x="535578" y="1689610"/>
                </a:cubicBezTo>
                <a:cubicBezTo>
                  <a:pt x="509200" y="1697523"/>
                  <a:pt x="457200" y="1715736"/>
                  <a:pt x="457200" y="1715736"/>
                </a:cubicBezTo>
                <a:cubicBezTo>
                  <a:pt x="422366" y="1711382"/>
                  <a:pt x="386566" y="1711910"/>
                  <a:pt x="352698" y="1702673"/>
                </a:cubicBezTo>
                <a:cubicBezTo>
                  <a:pt x="320704" y="1693947"/>
                  <a:pt x="235331" y="1598468"/>
                  <a:pt x="235132" y="1598170"/>
                </a:cubicBezTo>
                <a:cubicBezTo>
                  <a:pt x="226423" y="1585107"/>
                  <a:pt x="215382" y="1573328"/>
                  <a:pt x="209006" y="1558981"/>
                </a:cubicBezTo>
                <a:cubicBezTo>
                  <a:pt x="197821" y="1533816"/>
                  <a:pt x="182880" y="1480604"/>
                  <a:pt x="182880" y="1480604"/>
                </a:cubicBezTo>
                <a:cubicBezTo>
                  <a:pt x="183457" y="1474833"/>
                  <a:pt x="164573" y="1323850"/>
                  <a:pt x="235132" y="1323850"/>
                </a:cubicBezTo>
                <a:cubicBezTo>
                  <a:pt x="250831" y="1323850"/>
                  <a:pt x="261257" y="1341267"/>
                  <a:pt x="274320" y="1349976"/>
                </a:cubicBezTo>
                <a:cubicBezTo>
                  <a:pt x="329192" y="1432284"/>
                  <a:pt x="349309" y="1425459"/>
                  <a:pt x="313509" y="1532856"/>
                </a:cubicBezTo>
                <a:cubicBezTo>
                  <a:pt x="306624" y="1553510"/>
                  <a:pt x="292036" y="1572453"/>
                  <a:pt x="274320" y="1585107"/>
                </a:cubicBezTo>
                <a:cubicBezTo>
                  <a:pt x="259711" y="1595542"/>
                  <a:pt x="239331" y="1593238"/>
                  <a:pt x="222069" y="1598170"/>
                </a:cubicBezTo>
                <a:cubicBezTo>
                  <a:pt x="208829" y="1601953"/>
                  <a:pt x="195943" y="1606879"/>
                  <a:pt x="182880" y="1611233"/>
                </a:cubicBezTo>
                <a:cubicBezTo>
                  <a:pt x="165463" y="1606879"/>
                  <a:pt x="145337" y="1608465"/>
                  <a:pt x="130629" y="1598170"/>
                </a:cubicBezTo>
                <a:cubicBezTo>
                  <a:pt x="74705" y="1559023"/>
                  <a:pt x="58489" y="1529148"/>
                  <a:pt x="26126" y="1480604"/>
                </a:cubicBezTo>
                <a:cubicBezTo>
                  <a:pt x="17494" y="1446077"/>
                  <a:pt x="0" y="1382005"/>
                  <a:pt x="0" y="1349976"/>
                </a:cubicBezTo>
                <a:cubicBezTo>
                  <a:pt x="0" y="1319187"/>
                  <a:pt x="7025" y="1288728"/>
                  <a:pt x="13063" y="1258536"/>
                </a:cubicBezTo>
                <a:cubicBezTo>
                  <a:pt x="15763" y="1245034"/>
                  <a:pt x="17524" y="1230099"/>
                  <a:pt x="26126" y="1219347"/>
                </a:cubicBezTo>
                <a:cubicBezTo>
                  <a:pt x="35934" y="1207088"/>
                  <a:pt x="52252" y="1201930"/>
                  <a:pt x="65315" y="1193221"/>
                </a:cubicBezTo>
                <a:cubicBezTo>
                  <a:pt x="74023" y="1180158"/>
                  <a:pt x="79181" y="1163840"/>
                  <a:pt x="91440" y="1154033"/>
                </a:cubicBezTo>
                <a:cubicBezTo>
                  <a:pt x="124707" y="1127419"/>
                  <a:pt x="176770" y="1148660"/>
                  <a:pt x="209006" y="1154033"/>
                </a:cubicBezTo>
                <a:cubicBezTo>
                  <a:pt x="237899" y="1182925"/>
                  <a:pt x="256132" y="1196034"/>
                  <a:pt x="274320" y="1232410"/>
                </a:cubicBezTo>
                <a:cubicBezTo>
                  <a:pt x="280478" y="1244726"/>
                  <a:pt x="283029" y="1258536"/>
                  <a:pt x="287383" y="1271599"/>
                </a:cubicBezTo>
                <a:cubicBezTo>
                  <a:pt x="283029" y="1289016"/>
                  <a:pt x="285535" y="1309831"/>
                  <a:pt x="274320" y="1323850"/>
                </a:cubicBezTo>
                <a:cubicBezTo>
                  <a:pt x="252319" y="1351351"/>
                  <a:pt x="217944" y="1331184"/>
                  <a:pt x="195943" y="1323850"/>
                </a:cubicBezTo>
                <a:cubicBezTo>
                  <a:pt x="121904" y="1274490"/>
                  <a:pt x="126144" y="1293831"/>
                  <a:pt x="169818" y="1140970"/>
                </a:cubicBezTo>
                <a:cubicBezTo>
                  <a:pt x="174131" y="1125875"/>
                  <a:pt x="197086" y="1125061"/>
                  <a:pt x="209006" y="1114844"/>
                </a:cubicBezTo>
                <a:cubicBezTo>
                  <a:pt x="227708" y="1098814"/>
                  <a:pt x="241815" y="1077715"/>
                  <a:pt x="261258" y="1062593"/>
                </a:cubicBezTo>
                <a:cubicBezTo>
                  <a:pt x="281299" y="1047005"/>
                  <a:pt x="305042" y="1036861"/>
                  <a:pt x="326572" y="1023404"/>
                </a:cubicBezTo>
                <a:cubicBezTo>
                  <a:pt x="339885" y="1015083"/>
                  <a:pt x="351718" y="1004300"/>
                  <a:pt x="365760" y="997279"/>
                </a:cubicBezTo>
                <a:cubicBezTo>
                  <a:pt x="386733" y="986792"/>
                  <a:pt x="409647" y="980677"/>
                  <a:pt x="431075" y="971153"/>
                </a:cubicBezTo>
                <a:cubicBezTo>
                  <a:pt x="448870" y="963244"/>
                  <a:pt x="464852" y="951185"/>
                  <a:pt x="483326" y="945027"/>
                </a:cubicBezTo>
                <a:cubicBezTo>
                  <a:pt x="504389" y="938006"/>
                  <a:pt x="527100" y="937349"/>
                  <a:pt x="548640" y="931964"/>
                </a:cubicBezTo>
                <a:cubicBezTo>
                  <a:pt x="573282" y="925803"/>
                  <a:pt x="615643" y="905839"/>
                  <a:pt x="640080" y="905839"/>
                </a:cubicBezTo>
                <a:cubicBezTo>
                  <a:pt x="649816" y="905839"/>
                  <a:pt x="657497" y="914547"/>
                  <a:pt x="666206" y="918901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6945" y="341701"/>
            <a:ext cx="55276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ЛИНИИ БЫВАЮТ:</a:t>
            </a:r>
          </a:p>
        </p:txBody>
      </p:sp>
      <p:pic>
        <p:nvPicPr>
          <p:cNvPr id="6148" name="Picture 4" descr="C:\Users\Сергей\Desktop\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547" y="1371599"/>
            <a:ext cx="2746138" cy="243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7898" y="224134"/>
            <a:ext cx="54184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Линии в жизни…</a:t>
            </a:r>
          </a:p>
        </p:txBody>
      </p:sp>
      <p:pic>
        <p:nvPicPr>
          <p:cNvPr id="5" name="Picture 2" descr="J:\рис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543" y="1348225"/>
            <a:ext cx="2230558" cy="275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J:\рис\Amanecer_en_el_Salar_de_Uyu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020" y="1323474"/>
            <a:ext cx="3272589" cy="245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J:\рис\Molniya_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547" y="4002716"/>
            <a:ext cx="3612147" cy="2566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6025" y="0"/>
            <a:ext cx="54184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Линии в жизни…</a:t>
            </a:r>
          </a:p>
        </p:txBody>
      </p:sp>
      <p:pic>
        <p:nvPicPr>
          <p:cNvPr id="5" name="Picture 2" descr="J:\рис\0_3731f_570c52ff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714" y="1377615"/>
            <a:ext cx="3296653" cy="2472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J:\рис\kprresimlerin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957" y="2454444"/>
            <a:ext cx="4588043" cy="3441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8235" y="0"/>
            <a:ext cx="54184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Линии в жизни…</a:t>
            </a:r>
          </a:p>
        </p:txBody>
      </p:sp>
      <p:pic>
        <p:nvPicPr>
          <p:cNvPr id="5" name="Picture 2" descr="J:\рис\reWalls.com-5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663" y="938463"/>
            <a:ext cx="3681664" cy="5522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гей\Desktop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2613"/>
            <a:ext cx="3846513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:\Users\Сергей\Desktop\2baaed740780115682e6c75f01c7ef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300" y="2863850"/>
            <a:ext cx="262731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:\Users\Сергей\Desktop\kak-narisovat-vishnevoe-derevo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60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Сергей\Desktop\Family-Tree-Roots-Background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584" y="3272589"/>
            <a:ext cx="3977416" cy="358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Сергей\Desktop\6787052genealogy_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850" y="0"/>
            <a:ext cx="382746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Сергей\Desktop\i_059_lar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100" y="336550"/>
            <a:ext cx="30099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esktop\192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511" y="1592686"/>
            <a:ext cx="4742800" cy="474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8254" y="3006453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людям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71" y="1319281"/>
            <a:ext cx="21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делу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5158" y="124709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себе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1475" y="2590503"/>
            <a:ext cx="2352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Отношение к вещам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85825" y="379413"/>
            <a:ext cx="8175625" cy="4224337"/>
          </a:xfrm>
          <a:custGeom>
            <a:avLst/>
            <a:gdLst>
              <a:gd name="connsiteX0" fmla="*/ 2705840 w 8175661"/>
              <a:gd name="connsiteY0" fmla="*/ 3304903 h 4225080"/>
              <a:gd name="connsiteX1" fmla="*/ 2601337 w 8175661"/>
              <a:gd name="connsiteY1" fmla="*/ 3331028 h 4225080"/>
              <a:gd name="connsiteX2" fmla="*/ 2575211 w 8175661"/>
              <a:gd name="connsiteY2" fmla="*/ 3370217 h 4225080"/>
              <a:gd name="connsiteX3" fmla="*/ 2522960 w 8175661"/>
              <a:gd name="connsiteY3" fmla="*/ 3396343 h 4225080"/>
              <a:gd name="connsiteX4" fmla="*/ 2483771 w 8175661"/>
              <a:gd name="connsiteY4" fmla="*/ 3422468 h 4225080"/>
              <a:gd name="connsiteX5" fmla="*/ 2431520 w 8175661"/>
              <a:gd name="connsiteY5" fmla="*/ 3448594 h 4225080"/>
              <a:gd name="connsiteX6" fmla="*/ 2392331 w 8175661"/>
              <a:gd name="connsiteY6" fmla="*/ 3474720 h 4225080"/>
              <a:gd name="connsiteX7" fmla="*/ 2353143 w 8175661"/>
              <a:gd name="connsiteY7" fmla="*/ 3487783 h 4225080"/>
              <a:gd name="connsiteX8" fmla="*/ 2248640 w 8175661"/>
              <a:gd name="connsiteY8" fmla="*/ 3474720 h 4225080"/>
              <a:gd name="connsiteX9" fmla="*/ 2157200 w 8175661"/>
              <a:gd name="connsiteY9" fmla="*/ 3448594 h 4225080"/>
              <a:gd name="connsiteX10" fmla="*/ 2104948 w 8175661"/>
              <a:gd name="connsiteY10" fmla="*/ 3435531 h 4225080"/>
              <a:gd name="connsiteX11" fmla="*/ 2026571 w 8175661"/>
              <a:gd name="connsiteY11" fmla="*/ 3383280 h 4225080"/>
              <a:gd name="connsiteX12" fmla="*/ 1987383 w 8175661"/>
              <a:gd name="connsiteY12" fmla="*/ 3370217 h 4225080"/>
              <a:gd name="connsiteX13" fmla="*/ 1909005 w 8175661"/>
              <a:gd name="connsiteY13" fmla="*/ 3317966 h 4225080"/>
              <a:gd name="connsiteX14" fmla="*/ 1869817 w 8175661"/>
              <a:gd name="connsiteY14" fmla="*/ 3291840 h 4225080"/>
              <a:gd name="connsiteX15" fmla="*/ 1791440 w 8175661"/>
              <a:gd name="connsiteY15" fmla="*/ 3278777 h 4225080"/>
              <a:gd name="connsiteX16" fmla="*/ 1713063 w 8175661"/>
              <a:gd name="connsiteY16" fmla="*/ 3291840 h 4225080"/>
              <a:gd name="connsiteX17" fmla="*/ 1686937 w 8175661"/>
              <a:gd name="connsiteY17" fmla="*/ 3331028 h 4225080"/>
              <a:gd name="connsiteX18" fmla="*/ 1608560 w 8175661"/>
              <a:gd name="connsiteY18" fmla="*/ 3383280 h 4225080"/>
              <a:gd name="connsiteX19" fmla="*/ 1569371 w 8175661"/>
              <a:gd name="connsiteY19" fmla="*/ 3435531 h 4225080"/>
              <a:gd name="connsiteX20" fmla="*/ 1530183 w 8175661"/>
              <a:gd name="connsiteY20" fmla="*/ 3448594 h 4225080"/>
              <a:gd name="connsiteX21" fmla="*/ 1438743 w 8175661"/>
              <a:gd name="connsiteY21" fmla="*/ 3487783 h 4225080"/>
              <a:gd name="connsiteX22" fmla="*/ 1216674 w 8175661"/>
              <a:gd name="connsiteY22" fmla="*/ 3474720 h 4225080"/>
              <a:gd name="connsiteX23" fmla="*/ 1099108 w 8175661"/>
              <a:gd name="connsiteY23" fmla="*/ 3435531 h 4225080"/>
              <a:gd name="connsiteX24" fmla="*/ 1046857 w 8175661"/>
              <a:gd name="connsiteY24" fmla="*/ 3422468 h 4225080"/>
              <a:gd name="connsiteX25" fmla="*/ 1007668 w 8175661"/>
              <a:gd name="connsiteY25" fmla="*/ 3409406 h 4225080"/>
              <a:gd name="connsiteX26" fmla="*/ 929291 w 8175661"/>
              <a:gd name="connsiteY26" fmla="*/ 3357154 h 4225080"/>
              <a:gd name="connsiteX27" fmla="*/ 863977 w 8175661"/>
              <a:gd name="connsiteY27" fmla="*/ 3291840 h 4225080"/>
              <a:gd name="connsiteX28" fmla="*/ 746411 w 8175661"/>
              <a:gd name="connsiteY28" fmla="*/ 3200400 h 4225080"/>
              <a:gd name="connsiteX29" fmla="*/ 550468 w 8175661"/>
              <a:gd name="connsiteY29" fmla="*/ 3174274 h 4225080"/>
              <a:gd name="connsiteX30" fmla="*/ 432903 w 8175661"/>
              <a:gd name="connsiteY30" fmla="*/ 3108960 h 4225080"/>
              <a:gd name="connsiteX31" fmla="*/ 393714 w 8175661"/>
              <a:gd name="connsiteY31" fmla="*/ 3069771 h 4225080"/>
              <a:gd name="connsiteX32" fmla="*/ 315337 w 8175661"/>
              <a:gd name="connsiteY32" fmla="*/ 3004457 h 4225080"/>
              <a:gd name="connsiteX33" fmla="*/ 236960 w 8175661"/>
              <a:gd name="connsiteY33" fmla="*/ 2899954 h 4225080"/>
              <a:gd name="connsiteX34" fmla="*/ 145520 w 8175661"/>
              <a:gd name="connsiteY34" fmla="*/ 2808514 h 4225080"/>
              <a:gd name="connsiteX35" fmla="*/ 93268 w 8175661"/>
              <a:gd name="connsiteY35" fmla="*/ 2756263 h 4225080"/>
              <a:gd name="connsiteX36" fmla="*/ 54080 w 8175661"/>
              <a:gd name="connsiteY36" fmla="*/ 2677886 h 4225080"/>
              <a:gd name="connsiteX37" fmla="*/ 14891 w 8175661"/>
              <a:gd name="connsiteY37" fmla="*/ 2599508 h 4225080"/>
              <a:gd name="connsiteX38" fmla="*/ 27954 w 8175661"/>
              <a:gd name="connsiteY38" fmla="*/ 2521131 h 4225080"/>
              <a:gd name="connsiteX39" fmla="*/ 132457 w 8175661"/>
              <a:gd name="connsiteY39" fmla="*/ 2403566 h 4225080"/>
              <a:gd name="connsiteX40" fmla="*/ 171645 w 8175661"/>
              <a:gd name="connsiteY40" fmla="*/ 2390503 h 4225080"/>
              <a:gd name="connsiteX41" fmla="*/ 210834 w 8175661"/>
              <a:gd name="connsiteY41" fmla="*/ 2364377 h 4225080"/>
              <a:gd name="connsiteX42" fmla="*/ 289211 w 8175661"/>
              <a:gd name="connsiteY42" fmla="*/ 2338251 h 4225080"/>
              <a:gd name="connsiteX43" fmla="*/ 328400 w 8175661"/>
              <a:gd name="connsiteY43" fmla="*/ 2325188 h 4225080"/>
              <a:gd name="connsiteX44" fmla="*/ 524343 w 8175661"/>
              <a:gd name="connsiteY44" fmla="*/ 2351314 h 4225080"/>
              <a:gd name="connsiteX45" fmla="*/ 602720 w 8175661"/>
              <a:gd name="connsiteY45" fmla="*/ 2403566 h 4225080"/>
              <a:gd name="connsiteX46" fmla="*/ 707223 w 8175661"/>
              <a:gd name="connsiteY46" fmla="*/ 2364377 h 4225080"/>
              <a:gd name="connsiteX47" fmla="*/ 798663 w 8175661"/>
              <a:gd name="connsiteY47" fmla="*/ 2259874 h 4225080"/>
              <a:gd name="connsiteX48" fmla="*/ 811725 w 8175661"/>
              <a:gd name="connsiteY48" fmla="*/ 2220686 h 4225080"/>
              <a:gd name="connsiteX49" fmla="*/ 890103 w 8175661"/>
              <a:gd name="connsiteY49" fmla="*/ 2168434 h 4225080"/>
              <a:gd name="connsiteX50" fmla="*/ 1020731 w 8175661"/>
              <a:gd name="connsiteY50" fmla="*/ 2129246 h 4225080"/>
              <a:gd name="connsiteX51" fmla="*/ 1308114 w 8175661"/>
              <a:gd name="connsiteY51" fmla="*/ 2129246 h 4225080"/>
              <a:gd name="connsiteX52" fmla="*/ 1334240 w 8175661"/>
              <a:gd name="connsiteY52" fmla="*/ 2090057 h 4225080"/>
              <a:gd name="connsiteX53" fmla="*/ 1373428 w 8175661"/>
              <a:gd name="connsiteY53" fmla="*/ 2050868 h 4225080"/>
              <a:gd name="connsiteX54" fmla="*/ 1334240 w 8175661"/>
              <a:gd name="connsiteY54" fmla="*/ 1972491 h 4225080"/>
              <a:gd name="connsiteX55" fmla="*/ 1255863 w 8175661"/>
              <a:gd name="connsiteY55" fmla="*/ 1894114 h 4225080"/>
              <a:gd name="connsiteX56" fmla="*/ 1203611 w 8175661"/>
              <a:gd name="connsiteY56" fmla="*/ 1815737 h 4225080"/>
              <a:gd name="connsiteX57" fmla="*/ 1203611 w 8175661"/>
              <a:gd name="connsiteY57" fmla="*/ 1463040 h 4225080"/>
              <a:gd name="connsiteX58" fmla="*/ 1229737 w 8175661"/>
              <a:gd name="connsiteY58" fmla="*/ 1410788 h 4225080"/>
              <a:gd name="connsiteX59" fmla="*/ 1242800 w 8175661"/>
              <a:gd name="connsiteY59" fmla="*/ 1371600 h 4225080"/>
              <a:gd name="connsiteX60" fmla="*/ 1321177 w 8175661"/>
              <a:gd name="connsiteY60" fmla="*/ 1319348 h 4225080"/>
              <a:gd name="connsiteX61" fmla="*/ 1347303 w 8175661"/>
              <a:gd name="connsiteY61" fmla="*/ 1280160 h 4225080"/>
              <a:gd name="connsiteX62" fmla="*/ 1373428 w 8175661"/>
              <a:gd name="connsiteY62" fmla="*/ 1110343 h 4225080"/>
              <a:gd name="connsiteX63" fmla="*/ 1386491 w 8175661"/>
              <a:gd name="connsiteY63" fmla="*/ 1005840 h 4225080"/>
              <a:gd name="connsiteX64" fmla="*/ 1412617 w 8175661"/>
              <a:gd name="connsiteY64" fmla="*/ 901337 h 4225080"/>
              <a:gd name="connsiteX65" fmla="*/ 1451805 w 8175661"/>
              <a:gd name="connsiteY65" fmla="*/ 862148 h 4225080"/>
              <a:gd name="connsiteX66" fmla="*/ 1464868 w 8175661"/>
              <a:gd name="connsiteY66" fmla="*/ 822960 h 4225080"/>
              <a:gd name="connsiteX67" fmla="*/ 1530183 w 8175661"/>
              <a:gd name="connsiteY67" fmla="*/ 731520 h 4225080"/>
              <a:gd name="connsiteX68" fmla="*/ 1569371 w 8175661"/>
              <a:gd name="connsiteY68" fmla="*/ 692331 h 4225080"/>
              <a:gd name="connsiteX69" fmla="*/ 1595497 w 8175661"/>
              <a:gd name="connsiteY69" fmla="*/ 653143 h 4225080"/>
              <a:gd name="connsiteX70" fmla="*/ 1673874 w 8175661"/>
              <a:gd name="connsiteY70" fmla="*/ 613954 h 4225080"/>
              <a:gd name="connsiteX71" fmla="*/ 1791440 w 8175661"/>
              <a:gd name="connsiteY71" fmla="*/ 679268 h 4225080"/>
              <a:gd name="connsiteX72" fmla="*/ 1830628 w 8175661"/>
              <a:gd name="connsiteY72" fmla="*/ 705394 h 4225080"/>
              <a:gd name="connsiteX73" fmla="*/ 1869817 w 8175661"/>
              <a:gd name="connsiteY73" fmla="*/ 731520 h 4225080"/>
              <a:gd name="connsiteX74" fmla="*/ 1987383 w 8175661"/>
              <a:gd name="connsiteY74" fmla="*/ 718457 h 4225080"/>
              <a:gd name="connsiteX75" fmla="*/ 2065760 w 8175661"/>
              <a:gd name="connsiteY75" fmla="*/ 640080 h 4225080"/>
              <a:gd name="connsiteX76" fmla="*/ 2104948 w 8175661"/>
              <a:gd name="connsiteY76" fmla="*/ 600891 h 4225080"/>
              <a:gd name="connsiteX77" fmla="*/ 2118011 w 8175661"/>
              <a:gd name="connsiteY77" fmla="*/ 561703 h 4225080"/>
              <a:gd name="connsiteX78" fmla="*/ 2274765 w 8175661"/>
              <a:gd name="connsiteY78" fmla="*/ 418011 h 4225080"/>
              <a:gd name="connsiteX79" fmla="*/ 2313954 w 8175661"/>
              <a:gd name="connsiteY79" fmla="*/ 391886 h 4225080"/>
              <a:gd name="connsiteX80" fmla="*/ 2418457 w 8175661"/>
              <a:gd name="connsiteY80" fmla="*/ 313508 h 4225080"/>
              <a:gd name="connsiteX81" fmla="*/ 2509897 w 8175661"/>
              <a:gd name="connsiteY81" fmla="*/ 339634 h 4225080"/>
              <a:gd name="connsiteX82" fmla="*/ 2588274 w 8175661"/>
              <a:gd name="connsiteY82" fmla="*/ 391886 h 4225080"/>
              <a:gd name="connsiteX83" fmla="*/ 2627463 w 8175661"/>
              <a:gd name="connsiteY83" fmla="*/ 431074 h 4225080"/>
              <a:gd name="connsiteX84" fmla="*/ 2784217 w 8175661"/>
              <a:gd name="connsiteY84" fmla="*/ 496388 h 4225080"/>
              <a:gd name="connsiteX85" fmla="*/ 2980160 w 8175661"/>
              <a:gd name="connsiteY85" fmla="*/ 470263 h 4225080"/>
              <a:gd name="connsiteX86" fmla="*/ 3097725 w 8175661"/>
              <a:gd name="connsiteY86" fmla="*/ 404948 h 4225080"/>
              <a:gd name="connsiteX87" fmla="*/ 3228354 w 8175661"/>
              <a:gd name="connsiteY87" fmla="*/ 365760 h 4225080"/>
              <a:gd name="connsiteX88" fmla="*/ 3267543 w 8175661"/>
              <a:gd name="connsiteY88" fmla="*/ 352697 h 4225080"/>
              <a:gd name="connsiteX89" fmla="*/ 3345920 w 8175661"/>
              <a:gd name="connsiteY89" fmla="*/ 365760 h 4225080"/>
              <a:gd name="connsiteX90" fmla="*/ 3463485 w 8175661"/>
              <a:gd name="connsiteY90" fmla="*/ 457200 h 4225080"/>
              <a:gd name="connsiteX91" fmla="*/ 3541863 w 8175661"/>
              <a:gd name="connsiteY91" fmla="*/ 509451 h 4225080"/>
              <a:gd name="connsiteX92" fmla="*/ 3567988 w 8175661"/>
              <a:gd name="connsiteY92" fmla="*/ 548640 h 4225080"/>
              <a:gd name="connsiteX93" fmla="*/ 3646365 w 8175661"/>
              <a:gd name="connsiteY93" fmla="*/ 600891 h 4225080"/>
              <a:gd name="connsiteX94" fmla="*/ 3672491 w 8175661"/>
              <a:gd name="connsiteY94" fmla="*/ 640080 h 4225080"/>
              <a:gd name="connsiteX95" fmla="*/ 3711680 w 8175661"/>
              <a:gd name="connsiteY95" fmla="*/ 666206 h 4225080"/>
              <a:gd name="connsiteX96" fmla="*/ 3737805 w 8175661"/>
              <a:gd name="connsiteY96" fmla="*/ 718457 h 4225080"/>
              <a:gd name="connsiteX97" fmla="*/ 3763931 w 8175661"/>
              <a:gd name="connsiteY97" fmla="*/ 757646 h 4225080"/>
              <a:gd name="connsiteX98" fmla="*/ 3776994 w 8175661"/>
              <a:gd name="connsiteY98" fmla="*/ 796834 h 4225080"/>
              <a:gd name="connsiteX99" fmla="*/ 3816183 w 8175661"/>
              <a:gd name="connsiteY99" fmla="*/ 809897 h 4225080"/>
              <a:gd name="connsiteX100" fmla="*/ 3855371 w 8175661"/>
              <a:gd name="connsiteY100" fmla="*/ 836023 h 4225080"/>
              <a:gd name="connsiteX101" fmla="*/ 3999063 w 8175661"/>
              <a:gd name="connsiteY101" fmla="*/ 836023 h 4225080"/>
              <a:gd name="connsiteX102" fmla="*/ 4077440 w 8175661"/>
              <a:gd name="connsiteY102" fmla="*/ 770708 h 4225080"/>
              <a:gd name="connsiteX103" fmla="*/ 4142754 w 8175661"/>
              <a:gd name="connsiteY103" fmla="*/ 705394 h 4225080"/>
              <a:gd name="connsiteX104" fmla="*/ 4168880 w 8175661"/>
              <a:gd name="connsiteY104" fmla="*/ 666206 h 4225080"/>
              <a:gd name="connsiteX105" fmla="*/ 4260320 w 8175661"/>
              <a:gd name="connsiteY105" fmla="*/ 613954 h 4225080"/>
              <a:gd name="connsiteX106" fmla="*/ 4351760 w 8175661"/>
              <a:gd name="connsiteY106" fmla="*/ 561703 h 4225080"/>
              <a:gd name="connsiteX107" fmla="*/ 4390948 w 8175661"/>
              <a:gd name="connsiteY107" fmla="*/ 535577 h 4225080"/>
              <a:gd name="connsiteX108" fmla="*/ 4495451 w 8175661"/>
              <a:gd name="connsiteY108" fmla="*/ 418011 h 4225080"/>
              <a:gd name="connsiteX109" fmla="*/ 4573828 w 8175661"/>
              <a:gd name="connsiteY109" fmla="*/ 365760 h 4225080"/>
              <a:gd name="connsiteX110" fmla="*/ 4626080 w 8175661"/>
              <a:gd name="connsiteY110" fmla="*/ 313508 h 4225080"/>
              <a:gd name="connsiteX111" fmla="*/ 4652205 w 8175661"/>
              <a:gd name="connsiteY111" fmla="*/ 274320 h 4225080"/>
              <a:gd name="connsiteX112" fmla="*/ 4691394 w 8175661"/>
              <a:gd name="connsiteY112" fmla="*/ 235131 h 4225080"/>
              <a:gd name="connsiteX113" fmla="*/ 4782834 w 8175661"/>
              <a:gd name="connsiteY113" fmla="*/ 195943 h 4225080"/>
              <a:gd name="connsiteX114" fmla="*/ 4808960 w 8175661"/>
              <a:gd name="connsiteY114" fmla="*/ 156754 h 4225080"/>
              <a:gd name="connsiteX115" fmla="*/ 4848148 w 8175661"/>
              <a:gd name="connsiteY115" fmla="*/ 143691 h 4225080"/>
              <a:gd name="connsiteX116" fmla="*/ 4926525 w 8175661"/>
              <a:gd name="connsiteY116" fmla="*/ 104503 h 4225080"/>
              <a:gd name="connsiteX117" fmla="*/ 5031028 w 8175661"/>
              <a:gd name="connsiteY117" fmla="*/ 117566 h 4225080"/>
              <a:gd name="connsiteX118" fmla="*/ 5083280 w 8175661"/>
              <a:gd name="connsiteY118" fmla="*/ 195943 h 4225080"/>
              <a:gd name="connsiteX119" fmla="*/ 5122468 w 8175661"/>
              <a:gd name="connsiteY119" fmla="*/ 222068 h 4225080"/>
              <a:gd name="connsiteX120" fmla="*/ 5187783 w 8175661"/>
              <a:gd name="connsiteY120" fmla="*/ 339634 h 4225080"/>
              <a:gd name="connsiteX121" fmla="*/ 5240034 w 8175661"/>
              <a:gd name="connsiteY121" fmla="*/ 365760 h 4225080"/>
              <a:gd name="connsiteX122" fmla="*/ 5383725 w 8175661"/>
              <a:gd name="connsiteY122" fmla="*/ 352697 h 4225080"/>
              <a:gd name="connsiteX123" fmla="*/ 5409851 w 8175661"/>
              <a:gd name="connsiteY123" fmla="*/ 313508 h 4225080"/>
              <a:gd name="connsiteX124" fmla="*/ 5488228 w 8175661"/>
              <a:gd name="connsiteY124" fmla="*/ 248194 h 4225080"/>
              <a:gd name="connsiteX125" fmla="*/ 5566605 w 8175661"/>
              <a:gd name="connsiteY125" fmla="*/ 182880 h 4225080"/>
              <a:gd name="connsiteX126" fmla="*/ 5671108 w 8175661"/>
              <a:gd name="connsiteY126" fmla="*/ 143691 h 4225080"/>
              <a:gd name="connsiteX127" fmla="*/ 5723360 w 8175661"/>
              <a:gd name="connsiteY127" fmla="*/ 117566 h 4225080"/>
              <a:gd name="connsiteX128" fmla="*/ 5827863 w 8175661"/>
              <a:gd name="connsiteY128" fmla="*/ 78377 h 4225080"/>
              <a:gd name="connsiteX129" fmla="*/ 6023805 w 8175661"/>
              <a:gd name="connsiteY129" fmla="*/ 39188 h 4225080"/>
              <a:gd name="connsiteX130" fmla="*/ 6089120 w 8175661"/>
              <a:gd name="connsiteY130" fmla="*/ 26126 h 4225080"/>
              <a:gd name="connsiteX131" fmla="*/ 6167497 w 8175661"/>
              <a:gd name="connsiteY131" fmla="*/ 0 h 4225080"/>
              <a:gd name="connsiteX132" fmla="*/ 6481005 w 8175661"/>
              <a:gd name="connsiteY132" fmla="*/ 13063 h 4225080"/>
              <a:gd name="connsiteX133" fmla="*/ 6559383 w 8175661"/>
              <a:gd name="connsiteY133" fmla="*/ 78377 h 4225080"/>
              <a:gd name="connsiteX134" fmla="*/ 6611634 w 8175661"/>
              <a:gd name="connsiteY134" fmla="*/ 156754 h 4225080"/>
              <a:gd name="connsiteX135" fmla="*/ 6624697 w 8175661"/>
              <a:gd name="connsiteY135" fmla="*/ 195943 h 4225080"/>
              <a:gd name="connsiteX136" fmla="*/ 6637760 w 8175661"/>
              <a:gd name="connsiteY136" fmla="*/ 248194 h 4225080"/>
              <a:gd name="connsiteX137" fmla="*/ 6676948 w 8175661"/>
              <a:gd name="connsiteY137" fmla="*/ 274320 h 4225080"/>
              <a:gd name="connsiteX138" fmla="*/ 6729200 w 8175661"/>
              <a:gd name="connsiteY138" fmla="*/ 339634 h 4225080"/>
              <a:gd name="connsiteX139" fmla="*/ 6768388 w 8175661"/>
              <a:gd name="connsiteY139" fmla="*/ 378823 h 4225080"/>
              <a:gd name="connsiteX140" fmla="*/ 6846765 w 8175661"/>
              <a:gd name="connsiteY140" fmla="*/ 418011 h 4225080"/>
              <a:gd name="connsiteX141" fmla="*/ 6872891 w 8175661"/>
              <a:gd name="connsiteY141" fmla="*/ 457200 h 4225080"/>
              <a:gd name="connsiteX142" fmla="*/ 6912080 w 8175661"/>
              <a:gd name="connsiteY142" fmla="*/ 470263 h 4225080"/>
              <a:gd name="connsiteX143" fmla="*/ 6977394 w 8175661"/>
              <a:gd name="connsiteY143" fmla="*/ 587828 h 4225080"/>
              <a:gd name="connsiteX144" fmla="*/ 6990457 w 8175661"/>
              <a:gd name="connsiteY144" fmla="*/ 640080 h 4225080"/>
              <a:gd name="connsiteX145" fmla="*/ 6977394 w 8175661"/>
              <a:gd name="connsiteY145" fmla="*/ 744583 h 4225080"/>
              <a:gd name="connsiteX146" fmla="*/ 6885954 w 8175661"/>
              <a:gd name="connsiteY146" fmla="*/ 822960 h 4225080"/>
              <a:gd name="connsiteX147" fmla="*/ 6846765 w 8175661"/>
              <a:gd name="connsiteY147" fmla="*/ 836023 h 4225080"/>
              <a:gd name="connsiteX148" fmla="*/ 6768388 w 8175661"/>
              <a:gd name="connsiteY148" fmla="*/ 875211 h 4225080"/>
              <a:gd name="connsiteX149" fmla="*/ 6742263 w 8175661"/>
              <a:gd name="connsiteY149" fmla="*/ 992777 h 4225080"/>
              <a:gd name="connsiteX150" fmla="*/ 6690011 w 8175661"/>
              <a:gd name="connsiteY150" fmla="*/ 1254034 h 4225080"/>
              <a:gd name="connsiteX151" fmla="*/ 6611634 w 8175661"/>
              <a:gd name="connsiteY151" fmla="*/ 1306286 h 4225080"/>
              <a:gd name="connsiteX152" fmla="*/ 6520194 w 8175661"/>
              <a:gd name="connsiteY152" fmla="*/ 1384663 h 4225080"/>
              <a:gd name="connsiteX153" fmla="*/ 6533257 w 8175661"/>
              <a:gd name="connsiteY153" fmla="*/ 1619794 h 4225080"/>
              <a:gd name="connsiteX154" fmla="*/ 6611634 w 8175661"/>
              <a:gd name="connsiteY154" fmla="*/ 1672046 h 4225080"/>
              <a:gd name="connsiteX155" fmla="*/ 6703074 w 8175661"/>
              <a:gd name="connsiteY155" fmla="*/ 1698171 h 4225080"/>
              <a:gd name="connsiteX156" fmla="*/ 6807577 w 8175661"/>
              <a:gd name="connsiteY156" fmla="*/ 1750423 h 4225080"/>
              <a:gd name="connsiteX157" fmla="*/ 6885954 w 8175661"/>
              <a:gd name="connsiteY157" fmla="*/ 1763486 h 4225080"/>
              <a:gd name="connsiteX158" fmla="*/ 7147211 w 8175661"/>
              <a:gd name="connsiteY158" fmla="*/ 1750423 h 4225080"/>
              <a:gd name="connsiteX159" fmla="*/ 7199463 w 8175661"/>
              <a:gd name="connsiteY159" fmla="*/ 1737360 h 4225080"/>
              <a:gd name="connsiteX160" fmla="*/ 7330091 w 8175661"/>
              <a:gd name="connsiteY160" fmla="*/ 1750423 h 4225080"/>
              <a:gd name="connsiteX161" fmla="*/ 7382343 w 8175661"/>
              <a:gd name="connsiteY161" fmla="*/ 1763486 h 4225080"/>
              <a:gd name="connsiteX162" fmla="*/ 7421531 w 8175661"/>
              <a:gd name="connsiteY162" fmla="*/ 1802674 h 4225080"/>
              <a:gd name="connsiteX163" fmla="*/ 7447657 w 8175661"/>
              <a:gd name="connsiteY163" fmla="*/ 1907177 h 4225080"/>
              <a:gd name="connsiteX164" fmla="*/ 7460720 w 8175661"/>
              <a:gd name="connsiteY164" fmla="*/ 1946366 h 4225080"/>
              <a:gd name="connsiteX165" fmla="*/ 7473783 w 8175661"/>
              <a:gd name="connsiteY165" fmla="*/ 2011680 h 4225080"/>
              <a:gd name="connsiteX166" fmla="*/ 7486845 w 8175661"/>
              <a:gd name="connsiteY166" fmla="*/ 2050868 h 4225080"/>
              <a:gd name="connsiteX167" fmla="*/ 7526034 w 8175661"/>
              <a:gd name="connsiteY167" fmla="*/ 2063931 h 4225080"/>
              <a:gd name="connsiteX168" fmla="*/ 7643600 w 8175661"/>
              <a:gd name="connsiteY168" fmla="*/ 2050868 h 4225080"/>
              <a:gd name="connsiteX169" fmla="*/ 7721977 w 8175661"/>
              <a:gd name="connsiteY169" fmla="*/ 2024743 h 4225080"/>
              <a:gd name="connsiteX170" fmla="*/ 7852605 w 8175661"/>
              <a:gd name="connsiteY170" fmla="*/ 2037806 h 4225080"/>
              <a:gd name="connsiteX171" fmla="*/ 7917920 w 8175661"/>
              <a:gd name="connsiteY171" fmla="*/ 2103120 h 4225080"/>
              <a:gd name="connsiteX172" fmla="*/ 7957108 w 8175661"/>
              <a:gd name="connsiteY172" fmla="*/ 2129246 h 4225080"/>
              <a:gd name="connsiteX173" fmla="*/ 7983234 w 8175661"/>
              <a:gd name="connsiteY173" fmla="*/ 2168434 h 4225080"/>
              <a:gd name="connsiteX174" fmla="*/ 8061611 w 8175661"/>
              <a:gd name="connsiteY174" fmla="*/ 2246811 h 4225080"/>
              <a:gd name="connsiteX175" fmla="*/ 8087737 w 8175661"/>
              <a:gd name="connsiteY175" fmla="*/ 2286000 h 4225080"/>
              <a:gd name="connsiteX176" fmla="*/ 8100800 w 8175661"/>
              <a:gd name="connsiteY176" fmla="*/ 2325188 h 4225080"/>
              <a:gd name="connsiteX177" fmla="*/ 8166114 w 8175661"/>
              <a:gd name="connsiteY177" fmla="*/ 2442754 h 4225080"/>
              <a:gd name="connsiteX178" fmla="*/ 8153051 w 8175661"/>
              <a:gd name="connsiteY178" fmla="*/ 2521131 h 4225080"/>
              <a:gd name="connsiteX179" fmla="*/ 8087737 w 8175661"/>
              <a:gd name="connsiteY179" fmla="*/ 2573383 h 4225080"/>
              <a:gd name="connsiteX180" fmla="*/ 8048548 w 8175661"/>
              <a:gd name="connsiteY180" fmla="*/ 2599508 h 4225080"/>
              <a:gd name="connsiteX181" fmla="*/ 7983234 w 8175661"/>
              <a:gd name="connsiteY181" fmla="*/ 2651760 h 4225080"/>
              <a:gd name="connsiteX182" fmla="*/ 7944045 w 8175661"/>
              <a:gd name="connsiteY182" fmla="*/ 2690948 h 4225080"/>
              <a:gd name="connsiteX183" fmla="*/ 7865668 w 8175661"/>
              <a:gd name="connsiteY183" fmla="*/ 2743200 h 4225080"/>
              <a:gd name="connsiteX184" fmla="*/ 7826480 w 8175661"/>
              <a:gd name="connsiteY184" fmla="*/ 2769326 h 4225080"/>
              <a:gd name="connsiteX185" fmla="*/ 7460720 w 8175661"/>
              <a:gd name="connsiteY185" fmla="*/ 2795451 h 4225080"/>
              <a:gd name="connsiteX186" fmla="*/ 7264777 w 8175661"/>
              <a:gd name="connsiteY186" fmla="*/ 2808514 h 4225080"/>
              <a:gd name="connsiteX187" fmla="*/ 7160274 w 8175661"/>
              <a:gd name="connsiteY187" fmla="*/ 2834640 h 4225080"/>
              <a:gd name="connsiteX188" fmla="*/ 7055771 w 8175661"/>
              <a:gd name="connsiteY188" fmla="*/ 2860766 h 4225080"/>
              <a:gd name="connsiteX189" fmla="*/ 6964331 w 8175661"/>
              <a:gd name="connsiteY189" fmla="*/ 2913017 h 4225080"/>
              <a:gd name="connsiteX190" fmla="*/ 6925143 w 8175661"/>
              <a:gd name="connsiteY190" fmla="*/ 2926080 h 4225080"/>
              <a:gd name="connsiteX191" fmla="*/ 6846765 w 8175661"/>
              <a:gd name="connsiteY191" fmla="*/ 2991394 h 4225080"/>
              <a:gd name="connsiteX192" fmla="*/ 6820640 w 8175661"/>
              <a:gd name="connsiteY192" fmla="*/ 3069771 h 4225080"/>
              <a:gd name="connsiteX193" fmla="*/ 6794514 w 8175661"/>
              <a:gd name="connsiteY193" fmla="*/ 3291840 h 4225080"/>
              <a:gd name="connsiteX194" fmla="*/ 6768388 w 8175661"/>
              <a:gd name="connsiteY194" fmla="*/ 3331028 h 4225080"/>
              <a:gd name="connsiteX195" fmla="*/ 6729200 w 8175661"/>
              <a:gd name="connsiteY195" fmla="*/ 3344091 h 4225080"/>
              <a:gd name="connsiteX196" fmla="*/ 6690011 w 8175661"/>
              <a:gd name="connsiteY196" fmla="*/ 3370217 h 4225080"/>
              <a:gd name="connsiteX197" fmla="*/ 6572445 w 8175661"/>
              <a:gd name="connsiteY197" fmla="*/ 3344091 h 4225080"/>
              <a:gd name="connsiteX198" fmla="*/ 6520194 w 8175661"/>
              <a:gd name="connsiteY198" fmla="*/ 3304903 h 4225080"/>
              <a:gd name="connsiteX199" fmla="*/ 6481005 w 8175661"/>
              <a:gd name="connsiteY199" fmla="*/ 3278777 h 4225080"/>
              <a:gd name="connsiteX200" fmla="*/ 6428754 w 8175661"/>
              <a:gd name="connsiteY200" fmla="*/ 3239588 h 4225080"/>
              <a:gd name="connsiteX201" fmla="*/ 6376503 w 8175661"/>
              <a:gd name="connsiteY201" fmla="*/ 3213463 h 4225080"/>
              <a:gd name="connsiteX202" fmla="*/ 6258937 w 8175661"/>
              <a:gd name="connsiteY202" fmla="*/ 3187337 h 4225080"/>
              <a:gd name="connsiteX203" fmla="*/ 6102183 w 8175661"/>
              <a:gd name="connsiteY203" fmla="*/ 3200400 h 4225080"/>
              <a:gd name="connsiteX204" fmla="*/ 6076057 w 8175661"/>
              <a:gd name="connsiteY204" fmla="*/ 3239588 h 4225080"/>
              <a:gd name="connsiteX205" fmla="*/ 6049931 w 8175661"/>
              <a:gd name="connsiteY205" fmla="*/ 3331028 h 4225080"/>
              <a:gd name="connsiteX206" fmla="*/ 6036868 w 8175661"/>
              <a:gd name="connsiteY206" fmla="*/ 3370217 h 4225080"/>
              <a:gd name="connsiteX207" fmla="*/ 6036868 w 8175661"/>
              <a:gd name="connsiteY207" fmla="*/ 3722914 h 4225080"/>
              <a:gd name="connsiteX208" fmla="*/ 6023805 w 8175661"/>
              <a:gd name="connsiteY208" fmla="*/ 3762103 h 4225080"/>
              <a:gd name="connsiteX209" fmla="*/ 5997680 w 8175661"/>
              <a:gd name="connsiteY209" fmla="*/ 3801291 h 4225080"/>
              <a:gd name="connsiteX210" fmla="*/ 5906240 w 8175661"/>
              <a:gd name="connsiteY210" fmla="*/ 3892731 h 4225080"/>
              <a:gd name="connsiteX211" fmla="*/ 5867051 w 8175661"/>
              <a:gd name="connsiteY211" fmla="*/ 3905794 h 4225080"/>
              <a:gd name="connsiteX212" fmla="*/ 5775611 w 8175661"/>
              <a:gd name="connsiteY212" fmla="*/ 3971108 h 4225080"/>
              <a:gd name="connsiteX213" fmla="*/ 5736423 w 8175661"/>
              <a:gd name="connsiteY213" fmla="*/ 3984171 h 4225080"/>
              <a:gd name="connsiteX214" fmla="*/ 5540480 w 8175661"/>
              <a:gd name="connsiteY214" fmla="*/ 3971108 h 4225080"/>
              <a:gd name="connsiteX215" fmla="*/ 5501291 w 8175661"/>
              <a:gd name="connsiteY215" fmla="*/ 3958046 h 4225080"/>
              <a:gd name="connsiteX216" fmla="*/ 5422914 w 8175661"/>
              <a:gd name="connsiteY216" fmla="*/ 3879668 h 4225080"/>
              <a:gd name="connsiteX217" fmla="*/ 5383725 w 8175661"/>
              <a:gd name="connsiteY217" fmla="*/ 3840480 h 4225080"/>
              <a:gd name="connsiteX218" fmla="*/ 5357600 w 8175661"/>
              <a:gd name="connsiteY218" fmla="*/ 3801291 h 4225080"/>
              <a:gd name="connsiteX219" fmla="*/ 5318411 w 8175661"/>
              <a:gd name="connsiteY219" fmla="*/ 3775166 h 4225080"/>
              <a:gd name="connsiteX220" fmla="*/ 5200845 w 8175661"/>
              <a:gd name="connsiteY220" fmla="*/ 3683726 h 4225080"/>
              <a:gd name="connsiteX221" fmla="*/ 5122468 w 8175661"/>
              <a:gd name="connsiteY221" fmla="*/ 3644537 h 4225080"/>
              <a:gd name="connsiteX222" fmla="*/ 5004903 w 8175661"/>
              <a:gd name="connsiteY222" fmla="*/ 3696788 h 4225080"/>
              <a:gd name="connsiteX223" fmla="*/ 4978777 w 8175661"/>
              <a:gd name="connsiteY223" fmla="*/ 3775166 h 4225080"/>
              <a:gd name="connsiteX224" fmla="*/ 4965714 w 8175661"/>
              <a:gd name="connsiteY224" fmla="*/ 3958046 h 4225080"/>
              <a:gd name="connsiteX225" fmla="*/ 4939588 w 8175661"/>
              <a:gd name="connsiteY225" fmla="*/ 4036423 h 4225080"/>
              <a:gd name="connsiteX226" fmla="*/ 4822023 w 8175661"/>
              <a:gd name="connsiteY226" fmla="*/ 4101737 h 4225080"/>
              <a:gd name="connsiteX227" fmla="*/ 4743645 w 8175661"/>
              <a:gd name="connsiteY227" fmla="*/ 4140926 h 4225080"/>
              <a:gd name="connsiteX228" fmla="*/ 4599954 w 8175661"/>
              <a:gd name="connsiteY228" fmla="*/ 4153988 h 4225080"/>
              <a:gd name="connsiteX229" fmla="*/ 4521577 w 8175661"/>
              <a:gd name="connsiteY229" fmla="*/ 4206240 h 4225080"/>
              <a:gd name="connsiteX230" fmla="*/ 4469325 w 8175661"/>
              <a:gd name="connsiteY230" fmla="*/ 4167051 h 4225080"/>
              <a:gd name="connsiteX231" fmla="*/ 4430137 w 8175661"/>
              <a:gd name="connsiteY231" fmla="*/ 4140926 h 4225080"/>
              <a:gd name="connsiteX232" fmla="*/ 4404011 w 8175661"/>
              <a:gd name="connsiteY232" fmla="*/ 4114800 h 42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8175661" h="4225080">
                <a:moveTo>
                  <a:pt x="2705840" y="3304903"/>
                </a:moveTo>
                <a:cubicBezTo>
                  <a:pt x="2702591" y="3305553"/>
                  <a:pt x="2614725" y="3320318"/>
                  <a:pt x="2601337" y="3331028"/>
                </a:cubicBezTo>
                <a:cubicBezTo>
                  <a:pt x="2589078" y="3340836"/>
                  <a:pt x="2587272" y="3360166"/>
                  <a:pt x="2575211" y="3370217"/>
                </a:cubicBezTo>
                <a:cubicBezTo>
                  <a:pt x="2560252" y="3382683"/>
                  <a:pt x="2539867" y="3386682"/>
                  <a:pt x="2522960" y="3396343"/>
                </a:cubicBezTo>
                <a:cubicBezTo>
                  <a:pt x="2509329" y="3404132"/>
                  <a:pt x="2497402" y="3414679"/>
                  <a:pt x="2483771" y="3422468"/>
                </a:cubicBezTo>
                <a:cubicBezTo>
                  <a:pt x="2466864" y="3432129"/>
                  <a:pt x="2448427" y="3438933"/>
                  <a:pt x="2431520" y="3448594"/>
                </a:cubicBezTo>
                <a:cubicBezTo>
                  <a:pt x="2417889" y="3456383"/>
                  <a:pt x="2406373" y="3467699"/>
                  <a:pt x="2392331" y="3474720"/>
                </a:cubicBezTo>
                <a:cubicBezTo>
                  <a:pt x="2380015" y="3480878"/>
                  <a:pt x="2366206" y="3483429"/>
                  <a:pt x="2353143" y="3487783"/>
                </a:cubicBezTo>
                <a:cubicBezTo>
                  <a:pt x="2318309" y="3483429"/>
                  <a:pt x="2283268" y="3480491"/>
                  <a:pt x="2248640" y="3474720"/>
                </a:cubicBezTo>
                <a:cubicBezTo>
                  <a:pt x="2199631" y="3466552"/>
                  <a:pt x="2200688" y="3461019"/>
                  <a:pt x="2157200" y="3448594"/>
                </a:cubicBezTo>
                <a:cubicBezTo>
                  <a:pt x="2139937" y="3443662"/>
                  <a:pt x="2122365" y="3439885"/>
                  <a:pt x="2104948" y="3435531"/>
                </a:cubicBezTo>
                <a:cubicBezTo>
                  <a:pt x="2078822" y="3418114"/>
                  <a:pt x="2056359" y="3393209"/>
                  <a:pt x="2026571" y="3383280"/>
                </a:cubicBezTo>
                <a:cubicBezTo>
                  <a:pt x="2013508" y="3378926"/>
                  <a:pt x="1999420" y="3376904"/>
                  <a:pt x="1987383" y="3370217"/>
                </a:cubicBezTo>
                <a:cubicBezTo>
                  <a:pt x="1959935" y="3354968"/>
                  <a:pt x="1935131" y="3335383"/>
                  <a:pt x="1909005" y="3317966"/>
                </a:cubicBezTo>
                <a:cubicBezTo>
                  <a:pt x="1895942" y="3309258"/>
                  <a:pt x="1885303" y="3294421"/>
                  <a:pt x="1869817" y="3291840"/>
                </a:cubicBezTo>
                <a:lnTo>
                  <a:pt x="1791440" y="3278777"/>
                </a:lnTo>
                <a:cubicBezTo>
                  <a:pt x="1765314" y="3283131"/>
                  <a:pt x="1736753" y="3279995"/>
                  <a:pt x="1713063" y="3291840"/>
                </a:cubicBezTo>
                <a:cubicBezTo>
                  <a:pt x="1699021" y="3298861"/>
                  <a:pt x="1698752" y="3320690"/>
                  <a:pt x="1686937" y="3331028"/>
                </a:cubicBezTo>
                <a:cubicBezTo>
                  <a:pt x="1663307" y="3351705"/>
                  <a:pt x="1627400" y="3358161"/>
                  <a:pt x="1608560" y="3383280"/>
                </a:cubicBezTo>
                <a:cubicBezTo>
                  <a:pt x="1595497" y="3400697"/>
                  <a:pt x="1586096" y="3421593"/>
                  <a:pt x="1569371" y="3435531"/>
                </a:cubicBezTo>
                <a:cubicBezTo>
                  <a:pt x="1558793" y="3444346"/>
                  <a:pt x="1542839" y="3443170"/>
                  <a:pt x="1530183" y="3448594"/>
                </a:cubicBezTo>
                <a:cubicBezTo>
                  <a:pt x="1417191" y="3497020"/>
                  <a:pt x="1530645" y="3457148"/>
                  <a:pt x="1438743" y="3487783"/>
                </a:cubicBezTo>
                <a:cubicBezTo>
                  <a:pt x="1364720" y="3483429"/>
                  <a:pt x="1290520" y="3481433"/>
                  <a:pt x="1216674" y="3474720"/>
                </a:cubicBezTo>
                <a:cubicBezTo>
                  <a:pt x="1128504" y="3466704"/>
                  <a:pt x="1174517" y="3463810"/>
                  <a:pt x="1099108" y="3435531"/>
                </a:cubicBezTo>
                <a:cubicBezTo>
                  <a:pt x="1082298" y="3429227"/>
                  <a:pt x="1064119" y="3427400"/>
                  <a:pt x="1046857" y="3422468"/>
                </a:cubicBezTo>
                <a:cubicBezTo>
                  <a:pt x="1033617" y="3418685"/>
                  <a:pt x="1020731" y="3413760"/>
                  <a:pt x="1007668" y="3409406"/>
                </a:cubicBezTo>
                <a:cubicBezTo>
                  <a:pt x="981542" y="3391989"/>
                  <a:pt x="946708" y="3383280"/>
                  <a:pt x="929291" y="3357154"/>
                </a:cubicBezTo>
                <a:cubicBezTo>
                  <a:pt x="881393" y="3285309"/>
                  <a:pt x="929291" y="3346269"/>
                  <a:pt x="863977" y="3291840"/>
                </a:cubicBezTo>
                <a:cubicBezTo>
                  <a:pt x="818893" y="3254270"/>
                  <a:pt x="812442" y="3222411"/>
                  <a:pt x="746411" y="3200400"/>
                </a:cubicBezTo>
                <a:cubicBezTo>
                  <a:pt x="657481" y="3170756"/>
                  <a:pt x="720945" y="3188480"/>
                  <a:pt x="550468" y="3174274"/>
                </a:cubicBezTo>
                <a:cubicBezTo>
                  <a:pt x="501190" y="3157848"/>
                  <a:pt x="477819" y="3153876"/>
                  <a:pt x="432903" y="3108960"/>
                </a:cubicBezTo>
                <a:cubicBezTo>
                  <a:pt x="419840" y="3095897"/>
                  <a:pt x="407906" y="3081598"/>
                  <a:pt x="393714" y="3069771"/>
                </a:cubicBezTo>
                <a:cubicBezTo>
                  <a:pt x="337663" y="3023062"/>
                  <a:pt x="367381" y="3066911"/>
                  <a:pt x="315337" y="3004457"/>
                </a:cubicBezTo>
                <a:cubicBezTo>
                  <a:pt x="210349" y="2878469"/>
                  <a:pt x="411603" y="3090474"/>
                  <a:pt x="236960" y="2899954"/>
                </a:cubicBezTo>
                <a:cubicBezTo>
                  <a:pt x="207833" y="2868179"/>
                  <a:pt x="176000" y="2838994"/>
                  <a:pt x="145520" y="2808514"/>
                </a:cubicBezTo>
                <a:lnTo>
                  <a:pt x="93268" y="2756263"/>
                </a:lnTo>
                <a:cubicBezTo>
                  <a:pt x="60433" y="2657759"/>
                  <a:pt x="104725" y="2779177"/>
                  <a:pt x="54080" y="2677886"/>
                </a:cubicBezTo>
                <a:cubicBezTo>
                  <a:pt x="0" y="2569724"/>
                  <a:pt x="89761" y="2711814"/>
                  <a:pt x="14891" y="2599508"/>
                </a:cubicBezTo>
                <a:cubicBezTo>
                  <a:pt x="19245" y="2573382"/>
                  <a:pt x="19578" y="2546258"/>
                  <a:pt x="27954" y="2521131"/>
                </a:cubicBezTo>
                <a:cubicBezTo>
                  <a:pt x="38845" y="2488458"/>
                  <a:pt x="127066" y="2405363"/>
                  <a:pt x="132457" y="2403566"/>
                </a:cubicBezTo>
                <a:cubicBezTo>
                  <a:pt x="145520" y="2399212"/>
                  <a:pt x="159329" y="2396661"/>
                  <a:pt x="171645" y="2390503"/>
                </a:cubicBezTo>
                <a:cubicBezTo>
                  <a:pt x="185687" y="2383482"/>
                  <a:pt x="196487" y="2370753"/>
                  <a:pt x="210834" y="2364377"/>
                </a:cubicBezTo>
                <a:cubicBezTo>
                  <a:pt x="235999" y="2353192"/>
                  <a:pt x="263085" y="2346960"/>
                  <a:pt x="289211" y="2338251"/>
                </a:cubicBezTo>
                <a:lnTo>
                  <a:pt x="328400" y="2325188"/>
                </a:lnTo>
                <a:cubicBezTo>
                  <a:pt x="339517" y="2326114"/>
                  <a:pt x="477263" y="2325158"/>
                  <a:pt x="524343" y="2351314"/>
                </a:cubicBezTo>
                <a:cubicBezTo>
                  <a:pt x="551791" y="2366563"/>
                  <a:pt x="602720" y="2403566"/>
                  <a:pt x="602720" y="2403566"/>
                </a:cubicBezTo>
                <a:cubicBezTo>
                  <a:pt x="642244" y="2395661"/>
                  <a:pt x="678683" y="2396994"/>
                  <a:pt x="707223" y="2364377"/>
                </a:cubicBezTo>
                <a:cubicBezTo>
                  <a:pt x="813903" y="2242457"/>
                  <a:pt x="710488" y="2318658"/>
                  <a:pt x="798663" y="2259874"/>
                </a:cubicBezTo>
                <a:cubicBezTo>
                  <a:pt x="803017" y="2246811"/>
                  <a:pt x="801989" y="2230422"/>
                  <a:pt x="811725" y="2220686"/>
                </a:cubicBezTo>
                <a:cubicBezTo>
                  <a:pt x="833928" y="2198483"/>
                  <a:pt x="863977" y="2185851"/>
                  <a:pt x="890103" y="2168434"/>
                </a:cubicBezTo>
                <a:cubicBezTo>
                  <a:pt x="954911" y="2125229"/>
                  <a:pt x="913747" y="2144528"/>
                  <a:pt x="1020731" y="2129246"/>
                </a:cubicBezTo>
                <a:cubicBezTo>
                  <a:pt x="1115788" y="2138751"/>
                  <a:pt x="1212884" y="2156454"/>
                  <a:pt x="1308114" y="2129246"/>
                </a:cubicBezTo>
                <a:cubicBezTo>
                  <a:pt x="1323210" y="2124933"/>
                  <a:pt x="1324189" y="2102118"/>
                  <a:pt x="1334240" y="2090057"/>
                </a:cubicBezTo>
                <a:cubicBezTo>
                  <a:pt x="1346066" y="2075865"/>
                  <a:pt x="1360365" y="2063931"/>
                  <a:pt x="1373428" y="2050868"/>
                </a:cubicBezTo>
                <a:cubicBezTo>
                  <a:pt x="1361324" y="2014556"/>
                  <a:pt x="1361249" y="2002876"/>
                  <a:pt x="1334240" y="1972491"/>
                </a:cubicBezTo>
                <a:cubicBezTo>
                  <a:pt x="1309694" y="1944876"/>
                  <a:pt x="1276358" y="1924856"/>
                  <a:pt x="1255863" y="1894114"/>
                </a:cubicBezTo>
                <a:lnTo>
                  <a:pt x="1203611" y="1815737"/>
                </a:lnTo>
                <a:cubicBezTo>
                  <a:pt x="1182341" y="1666850"/>
                  <a:pt x="1177330" y="1673286"/>
                  <a:pt x="1203611" y="1463040"/>
                </a:cubicBezTo>
                <a:cubicBezTo>
                  <a:pt x="1206026" y="1443717"/>
                  <a:pt x="1222066" y="1428687"/>
                  <a:pt x="1229737" y="1410788"/>
                </a:cubicBezTo>
                <a:cubicBezTo>
                  <a:pt x="1235161" y="1398132"/>
                  <a:pt x="1233064" y="1381336"/>
                  <a:pt x="1242800" y="1371600"/>
                </a:cubicBezTo>
                <a:cubicBezTo>
                  <a:pt x="1265003" y="1349397"/>
                  <a:pt x="1321177" y="1319348"/>
                  <a:pt x="1321177" y="1319348"/>
                </a:cubicBezTo>
                <a:cubicBezTo>
                  <a:pt x="1329886" y="1306285"/>
                  <a:pt x="1340282" y="1294202"/>
                  <a:pt x="1347303" y="1280160"/>
                </a:cubicBezTo>
                <a:cubicBezTo>
                  <a:pt x="1371007" y="1232751"/>
                  <a:pt x="1369148" y="1148862"/>
                  <a:pt x="1373428" y="1110343"/>
                </a:cubicBezTo>
                <a:cubicBezTo>
                  <a:pt x="1377305" y="1075452"/>
                  <a:pt x="1381153" y="1040537"/>
                  <a:pt x="1386491" y="1005840"/>
                </a:cubicBezTo>
                <a:cubicBezTo>
                  <a:pt x="1387810" y="997266"/>
                  <a:pt x="1401491" y="918026"/>
                  <a:pt x="1412617" y="901337"/>
                </a:cubicBezTo>
                <a:cubicBezTo>
                  <a:pt x="1422864" y="885966"/>
                  <a:pt x="1438742" y="875211"/>
                  <a:pt x="1451805" y="862148"/>
                </a:cubicBezTo>
                <a:cubicBezTo>
                  <a:pt x="1456159" y="849085"/>
                  <a:pt x="1458710" y="835276"/>
                  <a:pt x="1464868" y="822960"/>
                </a:cubicBezTo>
                <a:cubicBezTo>
                  <a:pt x="1473140" y="806417"/>
                  <a:pt x="1523080" y="739807"/>
                  <a:pt x="1530183" y="731520"/>
                </a:cubicBezTo>
                <a:cubicBezTo>
                  <a:pt x="1542205" y="717494"/>
                  <a:pt x="1557544" y="706523"/>
                  <a:pt x="1569371" y="692331"/>
                </a:cubicBezTo>
                <a:cubicBezTo>
                  <a:pt x="1579422" y="680270"/>
                  <a:pt x="1584396" y="664244"/>
                  <a:pt x="1595497" y="653143"/>
                </a:cubicBezTo>
                <a:cubicBezTo>
                  <a:pt x="1620821" y="627819"/>
                  <a:pt x="1642000" y="624579"/>
                  <a:pt x="1673874" y="613954"/>
                </a:cubicBezTo>
                <a:cubicBezTo>
                  <a:pt x="1742850" y="636946"/>
                  <a:pt x="1701608" y="619380"/>
                  <a:pt x="1791440" y="679268"/>
                </a:cubicBezTo>
                <a:lnTo>
                  <a:pt x="1830628" y="705394"/>
                </a:lnTo>
                <a:lnTo>
                  <a:pt x="1869817" y="731520"/>
                </a:lnTo>
                <a:cubicBezTo>
                  <a:pt x="1909006" y="727166"/>
                  <a:pt x="1951652" y="735131"/>
                  <a:pt x="1987383" y="718457"/>
                </a:cubicBezTo>
                <a:cubicBezTo>
                  <a:pt x="2020864" y="702833"/>
                  <a:pt x="2039634" y="666206"/>
                  <a:pt x="2065760" y="640080"/>
                </a:cubicBezTo>
                <a:lnTo>
                  <a:pt x="2104948" y="600891"/>
                </a:lnTo>
                <a:cubicBezTo>
                  <a:pt x="2109302" y="587828"/>
                  <a:pt x="2109557" y="572572"/>
                  <a:pt x="2118011" y="561703"/>
                </a:cubicBezTo>
                <a:cubicBezTo>
                  <a:pt x="2150133" y="520403"/>
                  <a:pt x="2232714" y="450717"/>
                  <a:pt x="2274765" y="418011"/>
                </a:cubicBezTo>
                <a:cubicBezTo>
                  <a:pt x="2287158" y="408372"/>
                  <a:pt x="2301257" y="401120"/>
                  <a:pt x="2313954" y="391886"/>
                </a:cubicBezTo>
                <a:cubicBezTo>
                  <a:pt x="2349169" y="366275"/>
                  <a:pt x="2418457" y="313508"/>
                  <a:pt x="2418457" y="313508"/>
                </a:cubicBezTo>
                <a:cubicBezTo>
                  <a:pt x="2430755" y="316583"/>
                  <a:pt x="2494565" y="331116"/>
                  <a:pt x="2509897" y="339634"/>
                </a:cubicBezTo>
                <a:cubicBezTo>
                  <a:pt x="2537345" y="354883"/>
                  <a:pt x="2566071" y="369684"/>
                  <a:pt x="2588274" y="391886"/>
                </a:cubicBezTo>
                <a:cubicBezTo>
                  <a:pt x="2601337" y="404949"/>
                  <a:pt x="2611878" y="421156"/>
                  <a:pt x="2627463" y="431074"/>
                </a:cubicBezTo>
                <a:cubicBezTo>
                  <a:pt x="2705477" y="480719"/>
                  <a:pt x="2713795" y="478784"/>
                  <a:pt x="2784217" y="496388"/>
                </a:cubicBezTo>
                <a:cubicBezTo>
                  <a:pt x="2795336" y="495461"/>
                  <a:pt x="2933079" y="496419"/>
                  <a:pt x="2980160" y="470263"/>
                </a:cubicBezTo>
                <a:cubicBezTo>
                  <a:pt x="3079218" y="415230"/>
                  <a:pt x="3024704" y="425811"/>
                  <a:pt x="3097725" y="404948"/>
                </a:cubicBezTo>
                <a:cubicBezTo>
                  <a:pt x="3235928" y="365463"/>
                  <a:pt x="3042085" y="427850"/>
                  <a:pt x="3228354" y="365760"/>
                </a:cubicBezTo>
                <a:lnTo>
                  <a:pt x="3267543" y="352697"/>
                </a:lnTo>
                <a:cubicBezTo>
                  <a:pt x="3293669" y="357051"/>
                  <a:pt x="3321471" y="355573"/>
                  <a:pt x="3345920" y="365760"/>
                </a:cubicBezTo>
                <a:cubicBezTo>
                  <a:pt x="3438985" y="404537"/>
                  <a:pt x="3402496" y="409765"/>
                  <a:pt x="3463485" y="457200"/>
                </a:cubicBezTo>
                <a:cubicBezTo>
                  <a:pt x="3488270" y="476477"/>
                  <a:pt x="3541863" y="509451"/>
                  <a:pt x="3541863" y="509451"/>
                </a:cubicBezTo>
                <a:cubicBezTo>
                  <a:pt x="3550571" y="522514"/>
                  <a:pt x="3556173" y="538302"/>
                  <a:pt x="3567988" y="548640"/>
                </a:cubicBezTo>
                <a:cubicBezTo>
                  <a:pt x="3591618" y="569317"/>
                  <a:pt x="3646365" y="600891"/>
                  <a:pt x="3646365" y="600891"/>
                </a:cubicBezTo>
                <a:cubicBezTo>
                  <a:pt x="3655074" y="613954"/>
                  <a:pt x="3661390" y="628979"/>
                  <a:pt x="3672491" y="640080"/>
                </a:cubicBezTo>
                <a:cubicBezTo>
                  <a:pt x="3683592" y="651181"/>
                  <a:pt x="3701629" y="654145"/>
                  <a:pt x="3711680" y="666206"/>
                </a:cubicBezTo>
                <a:cubicBezTo>
                  <a:pt x="3724146" y="681165"/>
                  <a:pt x="3728144" y="701550"/>
                  <a:pt x="3737805" y="718457"/>
                </a:cubicBezTo>
                <a:cubicBezTo>
                  <a:pt x="3745594" y="732088"/>
                  <a:pt x="3756910" y="743604"/>
                  <a:pt x="3763931" y="757646"/>
                </a:cubicBezTo>
                <a:cubicBezTo>
                  <a:pt x="3770089" y="769962"/>
                  <a:pt x="3767258" y="787098"/>
                  <a:pt x="3776994" y="796834"/>
                </a:cubicBezTo>
                <a:cubicBezTo>
                  <a:pt x="3786731" y="806570"/>
                  <a:pt x="3803120" y="805543"/>
                  <a:pt x="3816183" y="809897"/>
                </a:cubicBezTo>
                <a:cubicBezTo>
                  <a:pt x="3829246" y="818606"/>
                  <a:pt x="3840941" y="829839"/>
                  <a:pt x="3855371" y="836023"/>
                </a:cubicBezTo>
                <a:cubicBezTo>
                  <a:pt x="3911830" y="860220"/>
                  <a:pt x="3933862" y="845337"/>
                  <a:pt x="3999063" y="836023"/>
                </a:cubicBezTo>
                <a:cubicBezTo>
                  <a:pt x="4037595" y="810335"/>
                  <a:pt x="4046009" y="808425"/>
                  <a:pt x="4077440" y="770708"/>
                </a:cubicBezTo>
                <a:cubicBezTo>
                  <a:pt x="4131868" y="705394"/>
                  <a:pt x="4070907" y="753292"/>
                  <a:pt x="4142754" y="705394"/>
                </a:cubicBezTo>
                <a:cubicBezTo>
                  <a:pt x="4151463" y="692331"/>
                  <a:pt x="4157779" y="677307"/>
                  <a:pt x="4168880" y="666206"/>
                </a:cubicBezTo>
                <a:cubicBezTo>
                  <a:pt x="4192852" y="642234"/>
                  <a:pt x="4232996" y="631031"/>
                  <a:pt x="4260320" y="613954"/>
                </a:cubicBezTo>
                <a:cubicBezTo>
                  <a:pt x="4350701" y="557466"/>
                  <a:pt x="4274768" y="587367"/>
                  <a:pt x="4351760" y="561703"/>
                </a:cubicBezTo>
                <a:cubicBezTo>
                  <a:pt x="4364823" y="552994"/>
                  <a:pt x="4379847" y="546678"/>
                  <a:pt x="4390948" y="535577"/>
                </a:cubicBezTo>
                <a:cubicBezTo>
                  <a:pt x="4469474" y="457050"/>
                  <a:pt x="4330889" y="527719"/>
                  <a:pt x="4495451" y="418011"/>
                </a:cubicBezTo>
                <a:lnTo>
                  <a:pt x="4573828" y="365760"/>
                </a:lnTo>
                <a:cubicBezTo>
                  <a:pt x="4602329" y="280257"/>
                  <a:pt x="4562744" y="364176"/>
                  <a:pt x="4626080" y="313508"/>
                </a:cubicBezTo>
                <a:cubicBezTo>
                  <a:pt x="4638339" y="303701"/>
                  <a:pt x="4642155" y="286381"/>
                  <a:pt x="4652205" y="274320"/>
                </a:cubicBezTo>
                <a:cubicBezTo>
                  <a:pt x="4664032" y="260128"/>
                  <a:pt x="4676361" y="245869"/>
                  <a:pt x="4691394" y="235131"/>
                </a:cubicBezTo>
                <a:cubicBezTo>
                  <a:pt x="4719641" y="214955"/>
                  <a:pt x="4750854" y="206603"/>
                  <a:pt x="4782834" y="195943"/>
                </a:cubicBezTo>
                <a:cubicBezTo>
                  <a:pt x="4791543" y="182880"/>
                  <a:pt x="4796701" y="166562"/>
                  <a:pt x="4808960" y="156754"/>
                </a:cubicBezTo>
                <a:cubicBezTo>
                  <a:pt x="4819712" y="148152"/>
                  <a:pt x="4835832" y="149849"/>
                  <a:pt x="4848148" y="143691"/>
                </a:cubicBezTo>
                <a:cubicBezTo>
                  <a:pt x="4949438" y="93046"/>
                  <a:pt x="4828025" y="137337"/>
                  <a:pt x="4926525" y="104503"/>
                </a:cubicBezTo>
                <a:cubicBezTo>
                  <a:pt x="4961359" y="108857"/>
                  <a:pt x="4998036" y="105569"/>
                  <a:pt x="5031028" y="117566"/>
                </a:cubicBezTo>
                <a:cubicBezTo>
                  <a:pt x="5094905" y="140794"/>
                  <a:pt x="5053231" y="158382"/>
                  <a:pt x="5083280" y="195943"/>
                </a:cubicBezTo>
                <a:cubicBezTo>
                  <a:pt x="5093087" y="208202"/>
                  <a:pt x="5109405" y="213360"/>
                  <a:pt x="5122468" y="222068"/>
                </a:cubicBezTo>
                <a:cubicBezTo>
                  <a:pt x="5134955" y="259529"/>
                  <a:pt x="5151848" y="321666"/>
                  <a:pt x="5187783" y="339634"/>
                </a:cubicBezTo>
                <a:lnTo>
                  <a:pt x="5240034" y="365760"/>
                </a:lnTo>
                <a:cubicBezTo>
                  <a:pt x="5287931" y="361406"/>
                  <a:pt x="5337757" y="366841"/>
                  <a:pt x="5383725" y="352697"/>
                </a:cubicBezTo>
                <a:cubicBezTo>
                  <a:pt x="5398730" y="348080"/>
                  <a:pt x="5399800" y="325569"/>
                  <a:pt x="5409851" y="313508"/>
                </a:cubicBezTo>
                <a:cubicBezTo>
                  <a:pt x="5461887" y="251065"/>
                  <a:pt x="5432185" y="294896"/>
                  <a:pt x="5488228" y="248194"/>
                </a:cubicBezTo>
                <a:cubicBezTo>
                  <a:pt x="5531558" y="212086"/>
                  <a:pt x="5517961" y="207202"/>
                  <a:pt x="5566605" y="182880"/>
                </a:cubicBezTo>
                <a:cubicBezTo>
                  <a:pt x="5674827" y="128769"/>
                  <a:pt x="5591987" y="177600"/>
                  <a:pt x="5671108" y="143691"/>
                </a:cubicBezTo>
                <a:cubicBezTo>
                  <a:pt x="5689007" y="136020"/>
                  <a:pt x="5705565" y="125475"/>
                  <a:pt x="5723360" y="117566"/>
                </a:cubicBezTo>
                <a:cubicBezTo>
                  <a:pt x="5770226" y="96737"/>
                  <a:pt x="5784770" y="92741"/>
                  <a:pt x="5827863" y="78377"/>
                </a:cubicBezTo>
                <a:cubicBezTo>
                  <a:pt x="5913903" y="21016"/>
                  <a:pt x="5840633" y="60737"/>
                  <a:pt x="6023805" y="39188"/>
                </a:cubicBezTo>
                <a:cubicBezTo>
                  <a:pt x="6045856" y="36594"/>
                  <a:pt x="6067700" y="31968"/>
                  <a:pt x="6089120" y="26126"/>
                </a:cubicBezTo>
                <a:cubicBezTo>
                  <a:pt x="6115689" y="18880"/>
                  <a:pt x="6167497" y="0"/>
                  <a:pt x="6167497" y="0"/>
                </a:cubicBezTo>
                <a:cubicBezTo>
                  <a:pt x="6272000" y="4354"/>
                  <a:pt x="6377051" y="1513"/>
                  <a:pt x="6481005" y="13063"/>
                </a:cubicBezTo>
                <a:cubicBezTo>
                  <a:pt x="6499365" y="15103"/>
                  <a:pt x="6551690" y="68486"/>
                  <a:pt x="6559383" y="78377"/>
                </a:cubicBezTo>
                <a:cubicBezTo>
                  <a:pt x="6578660" y="103162"/>
                  <a:pt x="6611634" y="156754"/>
                  <a:pt x="6611634" y="156754"/>
                </a:cubicBezTo>
                <a:cubicBezTo>
                  <a:pt x="6615988" y="169817"/>
                  <a:pt x="6620914" y="182703"/>
                  <a:pt x="6624697" y="195943"/>
                </a:cubicBezTo>
                <a:cubicBezTo>
                  <a:pt x="6629629" y="213205"/>
                  <a:pt x="6627801" y="233256"/>
                  <a:pt x="6637760" y="248194"/>
                </a:cubicBezTo>
                <a:cubicBezTo>
                  <a:pt x="6646468" y="261257"/>
                  <a:pt x="6663885" y="265611"/>
                  <a:pt x="6676948" y="274320"/>
                </a:cubicBezTo>
                <a:cubicBezTo>
                  <a:pt x="6698393" y="338653"/>
                  <a:pt x="6674658" y="294182"/>
                  <a:pt x="6729200" y="339634"/>
                </a:cubicBezTo>
                <a:cubicBezTo>
                  <a:pt x="6743392" y="351461"/>
                  <a:pt x="6754196" y="366996"/>
                  <a:pt x="6768388" y="378823"/>
                </a:cubicBezTo>
                <a:cubicBezTo>
                  <a:pt x="6802149" y="406957"/>
                  <a:pt x="6807492" y="404920"/>
                  <a:pt x="6846765" y="418011"/>
                </a:cubicBezTo>
                <a:cubicBezTo>
                  <a:pt x="6855474" y="431074"/>
                  <a:pt x="6860632" y="447392"/>
                  <a:pt x="6872891" y="457200"/>
                </a:cubicBezTo>
                <a:cubicBezTo>
                  <a:pt x="6883643" y="465802"/>
                  <a:pt x="6902343" y="460526"/>
                  <a:pt x="6912080" y="470263"/>
                </a:cubicBezTo>
                <a:cubicBezTo>
                  <a:pt x="6949503" y="507686"/>
                  <a:pt x="6964253" y="541836"/>
                  <a:pt x="6977394" y="587828"/>
                </a:cubicBezTo>
                <a:cubicBezTo>
                  <a:pt x="6982326" y="605091"/>
                  <a:pt x="6986103" y="622663"/>
                  <a:pt x="6990457" y="640080"/>
                </a:cubicBezTo>
                <a:cubicBezTo>
                  <a:pt x="6986103" y="674914"/>
                  <a:pt x="6986631" y="710715"/>
                  <a:pt x="6977394" y="744583"/>
                </a:cubicBezTo>
                <a:cubicBezTo>
                  <a:pt x="6966235" y="785500"/>
                  <a:pt x="6917749" y="807063"/>
                  <a:pt x="6885954" y="822960"/>
                </a:cubicBezTo>
                <a:cubicBezTo>
                  <a:pt x="6873638" y="829118"/>
                  <a:pt x="6859081" y="829865"/>
                  <a:pt x="6846765" y="836023"/>
                </a:cubicBezTo>
                <a:cubicBezTo>
                  <a:pt x="6745474" y="886668"/>
                  <a:pt x="6866892" y="842376"/>
                  <a:pt x="6768388" y="875211"/>
                </a:cubicBezTo>
                <a:cubicBezTo>
                  <a:pt x="6752401" y="923173"/>
                  <a:pt x="6747103" y="932274"/>
                  <a:pt x="6742263" y="992777"/>
                </a:cubicBezTo>
                <a:cubicBezTo>
                  <a:pt x="6721112" y="1257176"/>
                  <a:pt x="6809019" y="1214365"/>
                  <a:pt x="6690011" y="1254034"/>
                </a:cubicBezTo>
                <a:cubicBezTo>
                  <a:pt x="6598818" y="1345229"/>
                  <a:pt x="6699854" y="1255875"/>
                  <a:pt x="6611634" y="1306286"/>
                </a:cubicBezTo>
                <a:cubicBezTo>
                  <a:pt x="6572533" y="1328629"/>
                  <a:pt x="6551079" y="1353778"/>
                  <a:pt x="6520194" y="1384663"/>
                </a:cubicBezTo>
                <a:cubicBezTo>
                  <a:pt x="6524548" y="1463040"/>
                  <a:pt x="6518569" y="1542683"/>
                  <a:pt x="6533257" y="1619794"/>
                </a:cubicBezTo>
                <a:cubicBezTo>
                  <a:pt x="6539567" y="1652920"/>
                  <a:pt x="6586683" y="1664917"/>
                  <a:pt x="6611634" y="1672046"/>
                </a:cubicBezTo>
                <a:cubicBezTo>
                  <a:pt x="6638500" y="1679722"/>
                  <a:pt x="6676569" y="1686123"/>
                  <a:pt x="6703074" y="1698171"/>
                </a:cubicBezTo>
                <a:cubicBezTo>
                  <a:pt x="6738529" y="1714287"/>
                  <a:pt x="6769161" y="1744020"/>
                  <a:pt x="6807577" y="1750423"/>
                </a:cubicBezTo>
                <a:lnTo>
                  <a:pt x="6885954" y="1763486"/>
                </a:lnTo>
                <a:cubicBezTo>
                  <a:pt x="6973040" y="1759132"/>
                  <a:pt x="7060318" y="1757664"/>
                  <a:pt x="7147211" y="1750423"/>
                </a:cubicBezTo>
                <a:cubicBezTo>
                  <a:pt x="7165102" y="1748932"/>
                  <a:pt x="7181510" y="1737360"/>
                  <a:pt x="7199463" y="1737360"/>
                </a:cubicBezTo>
                <a:cubicBezTo>
                  <a:pt x="7243223" y="1737360"/>
                  <a:pt x="7286548" y="1746069"/>
                  <a:pt x="7330091" y="1750423"/>
                </a:cubicBezTo>
                <a:cubicBezTo>
                  <a:pt x="7347508" y="1754777"/>
                  <a:pt x="7366755" y="1754579"/>
                  <a:pt x="7382343" y="1763486"/>
                </a:cubicBezTo>
                <a:cubicBezTo>
                  <a:pt x="7398382" y="1772651"/>
                  <a:pt x="7411284" y="1787303"/>
                  <a:pt x="7421531" y="1802674"/>
                </a:cubicBezTo>
                <a:cubicBezTo>
                  <a:pt x="7433475" y="1820590"/>
                  <a:pt x="7445019" y="1896625"/>
                  <a:pt x="7447657" y="1907177"/>
                </a:cubicBezTo>
                <a:cubicBezTo>
                  <a:pt x="7450997" y="1920535"/>
                  <a:pt x="7457380" y="1933008"/>
                  <a:pt x="7460720" y="1946366"/>
                </a:cubicBezTo>
                <a:cubicBezTo>
                  <a:pt x="7466105" y="1967906"/>
                  <a:pt x="7468398" y="1990140"/>
                  <a:pt x="7473783" y="2011680"/>
                </a:cubicBezTo>
                <a:cubicBezTo>
                  <a:pt x="7477122" y="2025038"/>
                  <a:pt x="7477109" y="2041132"/>
                  <a:pt x="7486845" y="2050868"/>
                </a:cubicBezTo>
                <a:cubicBezTo>
                  <a:pt x="7496582" y="2060605"/>
                  <a:pt x="7512971" y="2059577"/>
                  <a:pt x="7526034" y="2063931"/>
                </a:cubicBezTo>
                <a:cubicBezTo>
                  <a:pt x="7565223" y="2059577"/>
                  <a:pt x="7604936" y="2058601"/>
                  <a:pt x="7643600" y="2050868"/>
                </a:cubicBezTo>
                <a:cubicBezTo>
                  <a:pt x="7670604" y="2045467"/>
                  <a:pt x="7721977" y="2024743"/>
                  <a:pt x="7721977" y="2024743"/>
                </a:cubicBezTo>
                <a:cubicBezTo>
                  <a:pt x="7765520" y="2029097"/>
                  <a:pt x="7809966" y="2027966"/>
                  <a:pt x="7852605" y="2037806"/>
                </a:cubicBezTo>
                <a:cubicBezTo>
                  <a:pt x="7897891" y="2048256"/>
                  <a:pt x="7890052" y="2075251"/>
                  <a:pt x="7917920" y="2103120"/>
                </a:cubicBezTo>
                <a:cubicBezTo>
                  <a:pt x="7929021" y="2114221"/>
                  <a:pt x="7944045" y="2120537"/>
                  <a:pt x="7957108" y="2129246"/>
                </a:cubicBezTo>
                <a:cubicBezTo>
                  <a:pt x="7965817" y="2142309"/>
                  <a:pt x="7972804" y="2156700"/>
                  <a:pt x="7983234" y="2168434"/>
                </a:cubicBezTo>
                <a:cubicBezTo>
                  <a:pt x="8007781" y="2196049"/>
                  <a:pt x="8041116" y="2216069"/>
                  <a:pt x="8061611" y="2246811"/>
                </a:cubicBezTo>
                <a:cubicBezTo>
                  <a:pt x="8070320" y="2259874"/>
                  <a:pt x="8080716" y="2271958"/>
                  <a:pt x="8087737" y="2286000"/>
                </a:cubicBezTo>
                <a:cubicBezTo>
                  <a:pt x="8093895" y="2298316"/>
                  <a:pt x="8094113" y="2313151"/>
                  <a:pt x="8100800" y="2325188"/>
                </a:cubicBezTo>
                <a:cubicBezTo>
                  <a:pt x="8175661" y="2459939"/>
                  <a:pt x="8136556" y="2354081"/>
                  <a:pt x="8166114" y="2442754"/>
                </a:cubicBezTo>
                <a:cubicBezTo>
                  <a:pt x="8161760" y="2468880"/>
                  <a:pt x="8161427" y="2496004"/>
                  <a:pt x="8153051" y="2521131"/>
                </a:cubicBezTo>
                <a:cubicBezTo>
                  <a:pt x="8135435" y="2573980"/>
                  <a:pt x="8127657" y="2553423"/>
                  <a:pt x="8087737" y="2573383"/>
                </a:cubicBezTo>
                <a:cubicBezTo>
                  <a:pt x="8073695" y="2580404"/>
                  <a:pt x="8061611" y="2590800"/>
                  <a:pt x="8048548" y="2599508"/>
                </a:cubicBezTo>
                <a:cubicBezTo>
                  <a:pt x="7990123" y="2687149"/>
                  <a:pt x="8058947" y="2601285"/>
                  <a:pt x="7983234" y="2651760"/>
                </a:cubicBezTo>
                <a:cubicBezTo>
                  <a:pt x="7967863" y="2662007"/>
                  <a:pt x="7958627" y="2679606"/>
                  <a:pt x="7944045" y="2690948"/>
                </a:cubicBezTo>
                <a:cubicBezTo>
                  <a:pt x="7919260" y="2710225"/>
                  <a:pt x="7891794" y="2725783"/>
                  <a:pt x="7865668" y="2743200"/>
                </a:cubicBezTo>
                <a:cubicBezTo>
                  <a:pt x="7852605" y="2751909"/>
                  <a:pt x="7841374" y="2764362"/>
                  <a:pt x="7826480" y="2769326"/>
                </a:cubicBezTo>
                <a:cubicBezTo>
                  <a:pt x="7682418" y="2817343"/>
                  <a:pt x="7813062" y="2777834"/>
                  <a:pt x="7460720" y="2795451"/>
                </a:cubicBezTo>
                <a:cubicBezTo>
                  <a:pt x="7395342" y="2798720"/>
                  <a:pt x="7330091" y="2804160"/>
                  <a:pt x="7264777" y="2808514"/>
                </a:cubicBezTo>
                <a:cubicBezTo>
                  <a:pt x="7189860" y="2833486"/>
                  <a:pt x="7262735" y="2810995"/>
                  <a:pt x="7160274" y="2834640"/>
                </a:cubicBezTo>
                <a:cubicBezTo>
                  <a:pt x="7125287" y="2842714"/>
                  <a:pt x="7055771" y="2860766"/>
                  <a:pt x="7055771" y="2860766"/>
                </a:cubicBezTo>
                <a:cubicBezTo>
                  <a:pt x="7016414" y="2887004"/>
                  <a:pt x="7010737" y="2893129"/>
                  <a:pt x="6964331" y="2913017"/>
                </a:cubicBezTo>
                <a:cubicBezTo>
                  <a:pt x="6951675" y="2918441"/>
                  <a:pt x="6937459" y="2919922"/>
                  <a:pt x="6925143" y="2926080"/>
                </a:cubicBezTo>
                <a:cubicBezTo>
                  <a:pt x="6888770" y="2944267"/>
                  <a:pt x="6875655" y="2962505"/>
                  <a:pt x="6846765" y="2991394"/>
                </a:cubicBezTo>
                <a:cubicBezTo>
                  <a:pt x="6838057" y="3017520"/>
                  <a:pt x="6822602" y="3042302"/>
                  <a:pt x="6820640" y="3069771"/>
                </a:cubicBezTo>
                <a:cubicBezTo>
                  <a:pt x="6818576" y="3098664"/>
                  <a:pt x="6824204" y="3232460"/>
                  <a:pt x="6794514" y="3291840"/>
                </a:cubicBezTo>
                <a:cubicBezTo>
                  <a:pt x="6787493" y="3305882"/>
                  <a:pt x="6780647" y="3321221"/>
                  <a:pt x="6768388" y="3331028"/>
                </a:cubicBezTo>
                <a:cubicBezTo>
                  <a:pt x="6757636" y="3339630"/>
                  <a:pt x="6741516" y="3337933"/>
                  <a:pt x="6729200" y="3344091"/>
                </a:cubicBezTo>
                <a:cubicBezTo>
                  <a:pt x="6715158" y="3351112"/>
                  <a:pt x="6703074" y="3361508"/>
                  <a:pt x="6690011" y="3370217"/>
                </a:cubicBezTo>
                <a:cubicBezTo>
                  <a:pt x="6670824" y="3367019"/>
                  <a:pt x="6598928" y="3359224"/>
                  <a:pt x="6572445" y="3344091"/>
                </a:cubicBezTo>
                <a:cubicBezTo>
                  <a:pt x="6553542" y="3333290"/>
                  <a:pt x="6537910" y="3317557"/>
                  <a:pt x="6520194" y="3304903"/>
                </a:cubicBezTo>
                <a:cubicBezTo>
                  <a:pt x="6507419" y="3295778"/>
                  <a:pt x="6493780" y="3287902"/>
                  <a:pt x="6481005" y="3278777"/>
                </a:cubicBezTo>
                <a:cubicBezTo>
                  <a:pt x="6463289" y="3266123"/>
                  <a:pt x="6447216" y="3251127"/>
                  <a:pt x="6428754" y="3239588"/>
                </a:cubicBezTo>
                <a:cubicBezTo>
                  <a:pt x="6412241" y="3229267"/>
                  <a:pt x="6394736" y="3220300"/>
                  <a:pt x="6376503" y="3213463"/>
                </a:cubicBezTo>
                <a:cubicBezTo>
                  <a:pt x="6355420" y="3205557"/>
                  <a:pt x="6276672" y="3190884"/>
                  <a:pt x="6258937" y="3187337"/>
                </a:cubicBezTo>
                <a:cubicBezTo>
                  <a:pt x="6206686" y="3191691"/>
                  <a:pt x="6152598" y="3185996"/>
                  <a:pt x="6102183" y="3200400"/>
                </a:cubicBezTo>
                <a:cubicBezTo>
                  <a:pt x="6087088" y="3204713"/>
                  <a:pt x="6083078" y="3225546"/>
                  <a:pt x="6076057" y="3239588"/>
                </a:cubicBezTo>
                <a:cubicBezTo>
                  <a:pt x="6065617" y="3260467"/>
                  <a:pt x="6055511" y="3311498"/>
                  <a:pt x="6049931" y="3331028"/>
                </a:cubicBezTo>
                <a:cubicBezTo>
                  <a:pt x="6046148" y="3344268"/>
                  <a:pt x="6041222" y="3357154"/>
                  <a:pt x="6036868" y="3370217"/>
                </a:cubicBezTo>
                <a:cubicBezTo>
                  <a:pt x="6055653" y="3539285"/>
                  <a:pt x="6057984" y="3501202"/>
                  <a:pt x="6036868" y="3722914"/>
                </a:cubicBezTo>
                <a:cubicBezTo>
                  <a:pt x="6035563" y="3736622"/>
                  <a:pt x="6029963" y="3749787"/>
                  <a:pt x="6023805" y="3762103"/>
                </a:cubicBezTo>
                <a:cubicBezTo>
                  <a:pt x="6016784" y="3776145"/>
                  <a:pt x="6006805" y="3788516"/>
                  <a:pt x="5997680" y="3801291"/>
                </a:cubicBezTo>
                <a:cubicBezTo>
                  <a:pt x="5964648" y="3847537"/>
                  <a:pt x="5956689" y="3863903"/>
                  <a:pt x="5906240" y="3892731"/>
                </a:cubicBezTo>
                <a:cubicBezTo>
                  <a:pt x="5894285" y="3899563"/>
                  <a:pt x="5880114" y="3901440"/>
                  <a:pt x="5867051" y="3905794"/>
                </a:cubicBezTo>
                <a:cubicBezTo>
                  <a:pt x="5855208" y="3914677"/>
                  <a:pt x="5794720" y="3961554"/>
                  <a:pt x="5775611" y="3971108"/>
                </a:cubicBezTo>
                <a:cubicBezTo>
                  <a:pt x="5763295" y="3977266"/>
                  <a:pt x="5749486" y="3979817"/>
                  <a:pt x="5736423" y="3984171"/>
                </a:cubicBezTo>
                <a:cubicBezTo>
                  <a:pt x="5671109" y="3979817"/>
                  <a:pt x="5605539" y="3978337"/>
                  <a:pt x="5540480" y="3971108"/>
                </a:cubicBezTo>
                <a:cubicBezTo>
                  <a:pt x="5526795" y="3969587"/>
                  <a:pt x="5512160" y="3966500"/>
                  <a:pt x="5501291" y="3958046"/>
                </a:cubicBezTo>
                <a:cubicBezTo>
                  <a:pt x="5472126" y="3935362"/>
                  <a:pt x="5449040" y="3905794"/>
                  <a:pt x="5422914" y="3879668"/>
                </a:cubicBezTo>
                <a:cubicBezTo>
                  <a:pt x="5409851" y="3866605"/>
                  <a:pt x="5393972" y="3855851"/>
                  <a:pt x="5383725" y="3840480"/>
                </a:cubicBezTo>
                <a:cubicBezTo>
                  <a:pt x="5375017" y="3827417"/>
                  <a:pt x="5368701" y="3812392"/>
                  <a:pt x="5357600" y="3801291"/>
                </a:cubicBezTo>
                <a:cubicBezTo>
                  <a:pt x="5346499" y="3790190"/>
                  <a:pt x="5330472" y="3785217"/>
                  <a:pt x="5318411" y="3775166"/>
                </a:cubicBezTo>
                <a:cubicBezTo>
                  <a:pt x="5273323" y="3737593"/>
                  <a:pt x="5266885" y="3705740"/>
                  <a:pt x="5200845" y="3683726"/>
                </a:cubicBezTo>
                <a:cubicBezTo>
                  <a:pt x="5146763" y="3665698"/>
                  <a:pt x="5173114" y="3678301"/>
                  <a:pt x="5122468" y="3644537"/>
                </a:cubicBezTo>
                <a:cubicBezTo>
                  <a:pt x="5066541" y="3653858"/>
                  <a:pt x="5034452" y="3643600"/>
                  <a:pt x="5004903" y="3696788"/>
                </a:cubicBezTo>
                <a:cubicBezTo>
                  <a:pt x="4991529" y="3720862"/>
                  <a:pt x="4978777" y="3775166"/>
                  <a:pt x="4978777" y="3775166"/>
                </a:cubicBezTo>
                <a:cubicBezTo>
                  <a:pt x="4974423" y="3836126"/>
                  <a:pt x="4974780" y="3897607"/>
                  <a:pt x="4965714" y="3958046"/>
                </a:cubicBezTo>
                <a:cubicBezTo>
                  <a:pt x="4961629" y="3985280"/>
                  <a:pt x="4965714" y="4027714"/>
                  <a:pt x="4939588" y="4036423"/>
                </a:cubicBezTo>
                <a:cubicBezTo>
                  <a:pt x="4870612" y="4059415"/>
                  <a:pt x="4911856" y="4041848"/>
                  <a:pt x="4822023" y="4101737"/>
                </a:cubicBezTo>
                <a:cubicBezTo>
                  <a:pt x="4793800" y="4120552"/>
                  <a:pt x="4778061" y="4136010"/>
                  <a:pt x="4743645" y="4140926"/>
                </a:cubicBezTo>
                <a:cubicBezTo>
                  <a:pt x="4696034" y="4147727"/>
                  <a:pt x="4647851" y="4149634"/>
                  <a:pt x="4599954" y="4153988"/>
                </a:cubicBezTo>
                <a:cubicBezTo>
                  <a:pt x="4573828" y="4171405"/>
                  <a:pt x="4546696" y="4225080"/>
                  <a:pt x="4521577" y="4206240"/>
                </a:cubicBezTo>
                <a:cubicBezTo>
                  <a:pt x="4504160" y="4193177"/>
                  <a:pt x="4487041" y="4179705"/>
                  <a:pt x="4469325" y="4167051"/>
                </a:cubicBezTo>
                <a:cubicBezTo>
                  <a:pt x="4456550" y="4157926"/>
                  <a:pt x="4442396" y="4150733"/>
                  <a:pt x="4430137" y="4140926"/>
                </a:cubicBezTo>
                <a:cubicBezTo>
                  <a:pt x="4420520" y="4133232"/>
                  <a:pt x="4412720" y="4123509"/>
                  <a:pt x="4404011" y="41148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mirpps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78</Words>
  <Application>Microsoft Office PowerPoint</Application>
  <PresentationFormat>Экран (4:3)</PresentationFormat>
  <Paragraphs>17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Calibri Light</vt:lpstr>
      <vt:lpstr>Georgia</vt:lpstr>
      <vt:lpstr>Тема Office</vt:lpstr>
      <vt:lpstr>Слайд 1</vt:lpstr>
      <vt:lpstr>Слайд 2</vt:lpstr>
      <vt:lpstr>«Её величество     линия…»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Каким будет моё  ДЕРЕВО-ХАРАКТЕР..</vt:lpstr>
      <vt:lpstr>Закончите любую фразу: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Сергей</cp:lastModifiedBy>
  <cp:revision>13</cp:revision>
  <dcterms:created xsi:type="dcterms:W3CDTF">2014-12-02T14:01:38Z</dcterms:created>
  <dcterms:modified xsi:type="dcterms:W3CDTF">2015-12-20T18:24:42Z</dcterms:modified>
</cp:coreProperties>
</file>