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56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%25D0%259F%25D0%25B5%25D1%2580%25D0%25B2%25D1%258B%25D0%25B5%20%25D0%259E%25D0%25BB%25D0%25B8%25D0%25BC%25D0%25BF%25D0%25B8%25D0%25B9%25D1%2581%25D0%25BA%25D0%25B8%25D0%25B5%20%25D0%25B8%25D0%25B3%25D1%2580%25D1%258B_%20%25D0%25B8%25D1%2581%25D1%2582%25D0%25BE%25D1%2580%25D0%25B8%25D1%258F%20%25D1%2580%25D0%25B0%25D0%25B7%25D0%25B2%25D0%25B8%25D1%2582%25D0%25B8%25D1%258F%20__%20SYL.ru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lympic.ru/team/spor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xpert.ru/%D0%9E%D0%BB%D0%B8%D0%BC%D0%BF%D0%B8%D0%B0%D0%B4%D0%B0_%D0%B2_%D0%A1%D0%BE%D1%87%D0%B8_2014" TargetMode="External"/><Relationship Id="rId2" Type="http://schemas.openxmlformats.org/officeDocument/2006/relationships/hyperlink" Target="http://www.olympic.ru/team/spor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sport-wiki.org/vidy-sporta/badminton/" TargetMode="External"/><Relationship Id="rId2" Type="http://schemas.openxmlformats.org/officeDocument/2006/relationships/hyperlink" Target="http://www.genon.ru/GetAnswer.aspx?qid=8b97ceeb-1e03-4447-bf9f-ee6b4f6ac2f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sport-wiki.org/vidy-sporta/konkobezhnyy-sport/" TargetMode="External"/><Relationship Id="rId4" Type="http://schemas.openxmlformats.org/officeDocument/2006/relationships/hyperlink" Target="http://ru.sport-wiki.org/vidy-sporta/voleyb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dreamstimemaximum_1082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4183" cy="678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ОРГАНИЗАТОР\Desktop\_Athletes_in_the_rings_of_the_Olympic_Games_in_Sochi_06537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132" cy="611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88072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урока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 написать статью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 Олимпийские игры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Задания для 1 группы: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268760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Узнайте, где зародились Олимпийские игры?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Назовите </a:t>
            </a:r>
            <a:r>
              <a:rPr lang="ru-RU" sz="3200" b="1" dirty="0" smtClean="0"/>
              <a:t>ДВА</a:t>
            </a:r>
            <a:r>
              <a:rPr lang="ru-RU" sz="3200" dirty="0" smtClean="0"/>
              <a:t> основных вида Олимпийских игр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Распределите виды спорта которые включены в летнюю и зимнюю </a:t>
            </a:r>
            <a:r>
              <a:rPr lang="ru-RU" sz="3200" dirty="0" smtClean="0"/>
              <a:t>программы Олимпийских игр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348880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Подсказки: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hlinkClick r:id="rId3" action="ppaction://hlinkfile"/>
              </a:rPr>
              <a:t>Олимпийские игры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>
                <a:hlinkClick r:id="rId4"/>
              </a:rPr>
              <a:t>Виды Олимпийских игр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Задания для 2 группы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96752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Сколько видов спорта на сегодняшний день включены в программу летних и зимних </a:t>
            </a:r>
            <a:r>
              <a:rPr lang="ru-RU" sz="2400" dirty="0"/>
              <a:t>О</a:t>
            </a:r>
            <a:r>
              <a:rPr lang="ru-RU" sz="2400" dirty="0" smtClean="0"/>
              <a:t>лимпийских игр? Перечислите их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Когда и где прошла последняя зимняя Олимпиада?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Определите какой из представленных спортсменов является действующим Олимпийским чемпионом в своем виде спорта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2132856"/>
            <a:ext cx="3096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Подсказки: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hlinkClick r:id="rId2"/>
              </a:rPr>
              <a:t>Летние и зимние Олимпийские игры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>
                <a:hlinkClick r:id="rId3"/>
              </a:rPr>
              <a:t>Зимняя Олимпиада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16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642" y="3006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Задания для 3 группы: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2922" y="676396"/>
            <a:ext cx="47732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Что такое паралимпийские игры?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Сделайте небольшой доклад о происхождении любого одного из перечисленных видов спорта: бадминтон, волейбол, конькобежный спорт. 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Создайте символ Олимпийских игр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2835" y="1916832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Подсказки: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"/>
              </a:rPr>
              <a:t>1.</a:t>
            </a:r>
            <a:r>
              <a:rPr lang="ru-RU" sz="2400" b="1" dirty="0" smtClean="0">
                <a:hlinkClick r:id="rId2"/>
              </a:rPr>
              <a:t>Паралимпиада</a:t>
            </a:r>
            <a:endParaRPr lang="ru-RU" sz="2400" b="1" dirty="0" smtClean="0"/>
          </a:p>
          <a:p>
            <a:r>
              <a:rPr lang="ru-RU" sz="2400" b="1" dirty="0" smtClean="0">
                <a:hlinkClick r:id="rId3"/>
              </a:rPr>
              <a:t> 2.1 Бадминтон</a:t>
            </a:r>
            <a:endParaRPr lang="ru-RU" sz="2400" b="1" dirty="0" smtClean="0"/>
          </a:p>
          <a:p>
            <a:r>
              <a:rPr lang="ru-RU" sz="2400" b="1" dirty="0" smtClean="0">
                <a:hlinkClick r:id="rId4"/>
              </a:rPr>
              <a:t> 2.2 Волейбол</a:t>
            </a:r>
            <a:endParaRPr lang="ru-RU" sz="2400" b="1" dirty="0" smtClean="0"/>
          </a:p>
          <a:p>
            <a:r>
              <a:rPr lang="ru-RU" sz="2400" b="1" dirty="0" smtClean="0">
                <a:hlinkClick r:id="rId5"/>
              </a:rPr>
              <a:t>2.3Конькобежный спорт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pPr algn="ctr"/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6377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141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32</cp:revision>
  <dcterms:created xsi:type="dcterms:W3CDTF">2013-09-07T18:35:40Z</dcterms:created>
  <dcterms:modified xsi:type="dcterms:W3CDTF">2017-05-21T14:08:33Z</dcterms:modified>
</cp:coreProperties>
</file>